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20"/>
  </p:notesMasterIdLst>
  <p:sldIdLst>
    <p:sldId id="256" r:id="rId5"/>
    <p:sldId id="298" r:id="rId6"/>
    <p:sldId id="259" r:id="rId7"/>
    <p:sldId id="286" r:id="rId8"/>
    <p:sldId id="260" r:id="rId9"/>
    <p:sldId id="266" r:id="rId10"/>
    <p:sldId id="288" r:id="rId11"/>
    <p:sldId id="262" r:id="rId12"/>
    <p:sldId id="289" r:id="rId13"/>
    <p:sldId id="290" r:id="rId14"/>
    <p:sldId id="267" r:id="rId15"/>
    <p:sldId id="270" r:id="rId16"/>
    <p:sldId id="273" r:id="rId17"/>
    <p:sldId id="283" r:id="rId18"/>
    <p:sldId id="284" r:id="rId19"/>
  </p:sldIdLst>
  <p:sldSz cx="12192000" cy="6858000"/>
  <p:notesSz cx="6858000" cy="91440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383BFF4-7097-FE4F-9B61-A7C6D8A614A4}">
          <p14:sldIdLst>
            <p14:sldId id="256"/>
          </p14:sldIdLst>
        </p14:section>
        <p14:section name="Terms to Know - Backwards Vocabulary Quiz" id="{0B9AB00E-49F4-9747-BEEA-B54B32EC870E}">
          <p14:sldIdLst>
            <p14:sldId id="298"/>
          </p14:sldIdLst>
        </p14:section>
        <p14:section name="Understanding Mosquitoes + Malaria" id="{7A23A243-1719-0540-9E24-47B30A0AA9C6}">
          <p14:sldIdLst>
            <p14:sldId id="259"/>
            <p14:sldId id="286"/>
            <p14:sldId id="260"/>
            <p14:sldId id="266"/>
            <p14:sldId id="288"/>
          </p14:sldIdLst>
        </p14:section>
        <p14:section name="From the Expert" id="{CABA4EBC-FC3A-BB4E-A302-A63641358471}">
          <p14:sldIdLst>
            <p14:sldId id="262"/>
            <p14:sldId id="289"/>
          </p14:sldIdLst>
        </p14:section>
        <p14:section name="Call to Action" id="{35039F30-5847-254B-AC21-A2D9D0AF2451}">
          <p14:sldIdLst>
            <p14:sldId id="290"/>
          </p14:sldIdLst>
        </p14:section>
        <p14:section name="Activity" id="{758EAFB7-1EC7-8B4E-89F3-4D64B35E1390}">
          <p14:sldIdLst>
            <p14:sldId id="267"/>
            <p14:sldId id="270"/>
            <p14:sldId id="273"/>
            <p14:sldId id="283"/>
            <p14:sldId id="28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913"/>
    <a:srgbClr val="F15A27"/>
    <a:srgbClr val="FFDC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D9C4CD-B90F-4D07-A776-6AE9B431339A}" v="134" dt="2021-12-22T14:12:07.6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1" autoAdjust="0"/>
    <p:restoredTop sz="86418" autoAdjust="0"/>
  </p:normalViewPr>
  <p:slideViewPr>
    <p:cSldViewPr snapToGrid="0" snapToObjects="1">
      <p:cViewPr varScale="1">
        <p:scale>
          <a:sx n="55" d="100"/>
          <a:sy n="55" d="100"/>
        </p:scale>
        <p:origin x="462" y="72"/>
      </p:cViewPr>
      <p:guideLst/>
    </p:cSldViewPr>
  </p:slideViewPr>
  <p:outlineViewPr>
    <p:cViewPr>
      <p:scale>
        <a:sx n="33" d="100"/>
        <a:sy n="33" d="100"/>
      </p:scale>
      <p:origin x="0" y="-36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Hardy, Alicia (CDC/OD/OADC) (CTR)" userId="570df698-c921-498a-a3da-44422fcc5090" providerId="ADAL" clId="{D51557FA-A024-4DEF-BE0C-3E32CB098BEC}"/>
    <pc:docChg chg="undo custSel delSld modSld modSection">
      <pc:chgData name="McHardy, Alicia (CDC/OD/OADC) (CTR)" userId="570df698-c921-498a-a3da-44422fcc5090" providerId="ADAL" clId="{D51557FA-A024-4DEF-BE0C-3E32CB098BEC}" dt="2021-08-06T18:04:46.569" v="183"/>
      <pc:docMkLst>
        <pc:docMk/>
      </pc:docMkLst>
      <pc:sldChg chg="modSp mod modNotesTx">
        <pc:chgData name="McHardy, Alicia (CDC/OD/OADC) (CTR)" userId="570df698-c921-498a-a3da-44422fcc5090" providerId="ADAL" clId="{D51557FA-A024-4DEF-BE0C-3E32CB098BEC}" dt="2021-08-06T18:03:59.971" v="181"/>
        <pc:sldMkLst>
          <pc:docMk/>
          <pc:sldMk cId="555697965" sldId="256"/>
        </pc:sldMkLst>
        <pc:spChg chg="mod">
          <ac:chgData name="McHardy, Alicia (CDC/OD/OADC) (CTR)" userId="570df698-c921-498a-a3da-44422fcc5090" providerId="ADAL" clId="{D51557FA-A024-4DEF-BE0C-3E32CB098BEC}" dt="2021-08-06T18:03:10.211" v="168" actId="21"/>
          <ac:spMkLst>
            <pc:docMk/>
            <pc:sldMk cId="555697965" sldId="256"/>
            <ac:spMk id="9" creationId="{02F0AB6A-0D40-4CB4-B246-E3FDB6AD560A}"/>
          </ac:spMkLst>
        </pc:spChg>
        <pc:picChg chg="mod">
          <ac:chgData name="McHardy, Alicia (CDC/OD/OADC) (CTR)" userId="570df698-c921-498a-a3da-44422fcc5090" providerId="ADAL" clId="{D51557FA-A024-4DEF-BE0C-3E32CB098BEC}" dt="2021-08-06T18:03:35.104" v="173"/>
          <ac:picMkLst>
            <pc:docMk/>
            <pc:sldMk cId="555697965" sldId="256"/>
            <ac:picMk id="11" creationId="{57E49BB8-929D-2340-9D25-455EFF56D866}"/>
          </ac:picMkLst>
        </pc:picChg>
      </pc:sldChg>
      <pc:sldChg chg="addSp delSp modSp mod delAnim modAnim">
        <pc:chgData name="McHardy, Alicia (CDC/OD/OADC) (CTR)" userId="570df698-c921-498a-a3da-44422fcc5090" providerId="ADAL" clId="{D51557FA-A024-4DEF-BE0C-3E32CB098BEC}" dt="2021-08-06T18:02:11.767" v="167" actId="1076"/>
        <pc:sldMkLst>
          <pc:docMk/>
          <pc:sldMk cId="1947047174" sldId="262"/>
        </pc:sldMkLst>
        <pc:spChg chg="mod">
          <ac:chgData name="McHardy, Alicia (CDC/OD/OADC) (CTR)" userId="570df698-c921-498a-a3da-44422fcc5090" providerId="ADAL" clId="{D51557FA-A024-4DEF-BE0C-3E32CB098BEC}" dt="2021-08-06T18:01:40.116" v="164" actId="6549"/>
          <ac:spMkLst>
            <pc:docMk/>
            <pc:sldMk cId="1947047174" sldId="262"/>
            <ac:spMk id="3" creationId="{43D02A1D-A84C-854C-84AF-BD3D44625E11}"/>
          </ac:spMkLst>
        </pc:spChg>
        <pc:picChg chg="del">
          <ac:chgData name="McHardy, Alicia (CDC/OD/OADC) (CTR)" userId="570df698-c921-498a-a3da-44422fcc5090" providerId="ADAL" clId="{D51557FA-A024-4DEF-BE0C-3E32CB098BEC}" dt="2021-08-06T18:01:30.036" v="161" actId="478"/>
          <ac:picMkLst>
            <pc:docMk/>
            <pc:sldMk cId="1947047174" sldId="262"/>
            <ac:picMk id="4" creationId="{C2F13EEA-25D2-4D45-BC83-F357C1A3A9EA}"/>
          </ac:picMkLst>
        </pc:picChg>
        <pc:picChg chg="add mod">
          <ac:chgData name="McHardy, Alicia (CDC/OD/OADC) (CTR)" userId="570df698-c921-498a-a3da-44422fcc5090" providerId="ADAL" clId="{D51557FA-A024-4DEF-BE0C-3E32CB098BEC}" dt="2021-08-06T18:02:11.767" v="167" actId="1076"/>
          <ac:picMkLst>
            <pc:docMk/>
            <pc:sldMk cId="1947047174" sldId="262"/>
            <ac:picMk id="6" creationId="{B4CD3D1C-AB94-40A0-B514-1452ACB6991F}"/>
          </ac:picMkLst>
        </pc:picChg>
      </pc:sldChg>
      <pc:sldChg chg="modAnim">
        <pc:chgData name="McHardy, Alicia (CDC/OD/OADC) (CTR)" userId="570df698-c921-498a-a3da-44422fcc5090" providerId="ADAL" clId="{D51557FA-A024-4DEF-BE0C-3E32CB098BEC}" dt="2021-08-06T18:04:46.569" v="183"/>
        <pc:sldMkLst>
          <pc:docMk/>
          <pc:sldMk cId="1328369380" sldId="270"/>
        </pc:sldMkLst>
      </pc:sldChg>
      <pc:sldChg chg="del">
        <pc:chgData name="McHardy, Alicia (CDC/OD/OADC) (CTR)" userId="570df698-c921-498a-a3da-44422fcc5090" providerId="ADAL" clId="{D51557FA-A024-4DEF-BE0C-3E32CB098BEC}" dt="2021-08-06T17:45:06.935" v="146" actId="47"/>
        <pc:sldMkLst>
          <pc:docMk/>
          <pc:sldMk cId="814253483" sldId="272"/>
        </pc:sldMkLst>
      </pc:sldChg>
      <pc:sldChg chg="modSp mod modAnim modNotesTx">
        <pc:chgData name="McHardy, Alicia (CDC/OD/OADC) (CTR)" userId="570df698-c921-498a-a3da-44422fcc5090" providerId="ADAL" clId="{D51557FA-A024-4DEF-BE0C-3E32CB098BEC}" dt="2021-08-06T17:48:13.295" v="160"/>
        <pc:sldMkLst>
          <pc:docMk/>
          <pc:sldMk cId="2990283783" sldId="298"/>
        </pc:sldMkLst>
        <pc:spChg chg="mod">
          <ac:chgData name="McHardy, Alicia (CDC/OD/OADC) (CTR)" userId="570df698-c921-498a-a3da-44422fcc5090" providerId="ADAL" clId="{D51557FA-A024-4DEF-BE0C-3E32CB098BEC}" dt="2021-08-06T17:43:41.562" v="69" actId="20577"/>
          <ac:spMkLst>
            <pc:docMk/>
            <pc:sldMk cId="2990283783" sldId="298"/>
            <ac:spMk id="19" creationId="{3835F77E-0DEA-4300-BD58-C385128996E1}"/>
          </ac:spMkLst>
        </pc:spChg>
        <pc:spChg chg="mod">
          <ac:chgData name="McHardy, Alicia (CDC/OD/OADC) (CTR)" userId="570df698-c921-498a-a3da-44422fcc5090" providerId="ADAL" clId="{D51557FA-A024-4DEF-BE0C-3E32CB098BEC}" dt="2021-08-06T17:43:53.907" v="84" actId="20577"/>
          <ac:spMkLst>
            <pc:docMk/>
            <pc:sldMk cId="2990283783" sldId="298"/>
            <ac:spMk id="20" creationId="{16E36717-B1A4-49E1-81AD-39E17E573C23}"/>
          </ac:spMkLst>
        </pc:spChg>
        <pc:spChg chg="mod">
          <ac:chgData name="McHardy, Alicia (CDC/OD/OADC) (CTR)" userId="570df698-c921-498a-a3da-44422fcc5090" providerId="ADAL" clId="{D51557FA-A024-4DEF-BE0C-3E32CB098BEC}" dt="2021-08-06T17:44:01.421" v="92" actId="20577"/>
          <ac:spMkLst>
            <pc:docMk/>
            <pc:sldMk cId="2990283783" sldId="298"/>
            <ac:spMk id="21" creationId="{FA16F00F-EBC6-4BA5-B862-E57BC279AB6D}"/>
          </ac:spMkLst>
        </pc:spChg>
        <pc:spChg chg="mod">
          <ac:chgData name="McHardy, Alicia (CDC/OD/OADC) (CTR)" userId="570df698-c921-498a-a3da-44422fcc5090" providerId="ADAL" clId="{D51557FA-A024-4DEF-BE0C-3E32CB098BEC}" dt="2021-08-06T17:44:26.312" v="121" actId="14100"/>
          <ac:spMkLst>
            <pc:docMk/>
            <pc:sldMk cId="2990283783" sldId="298"/>
            <ac:spMk id="22" creationId="{7563359F-5C54-43D3-9BDB-B4901B2D8E75}"/>
          </ac:spMkLst>
        </pc:spChg>
        <pc:spChg chg="mod">
          <ac:chgData name="McHardy, Alicia (CDC/OD/OADC) (CTR)" userId="570df698-c921-498a-a3da-44422fcc5090" providerId="ADAL" clId="{D51557FA-A024-4DEF-BE0C-3E32CB098BEC}" dt="2021-08-06T17:43:29.304" v="48" actId="14100"/>
          <ac:spMkLst>
            <pc:docMk/>
            <pc:sldMk cId="2990283783" sldId="298"/>
            <ac:spMk id="23" creationId="{05B8F8A8-BC47-4646-998B-13ED7BFDEBFB}"/>
          </ac:spMkLst>
        </pc:spChg>
        <pc:spChg chg="mod">
          <ac:chgData name="McHardy, Alicia (CDC/OD/OADC) (CTR)" userId="570df698-c921-498a-a3da-44422fcc5090" providerId="ADAL" clId="{D51557FA-A024-4DEF-BE0C-3E32CB098BEC}" dt="2021-08-06T17:43:48.019" v="76" actId="20577"/>
          <ac:spMkLst>
            <pc:docMk/>
            <pc:sldMk cId="2990283783" sldId="298"/>
            <ac:spMk id="24" creationId="{A3CFAB8F-15ED-4FD5-98C7-75EA0847AEF7}"/>
          </ac:spMkLst>
        </pc:spChg>
        <pc:spChg chg="mod">
          <ac:chgData name="McHardy, Alicia (CDC/OD/OADC) (CTR)" userId="570df698-c921-498a-a3da-44422fcc5090" providerId="ADAL" clId="{D51557FA-A024-4DEF-BE0C-3E32CB098BEC}" dt="2021-08-06T17:44:37.697" v="126" actId="20577"/>
          <ac:spMkLst>
            <pc:docMk/>
            <pc:sldMk cId="2990283783" sldId="298"/>
            <ac:spMk id="25" creationId="{CBB6684D-E9BA-454C-9D73-0BE9AAB0946F}"/>
          </ac:spMkLst>
        </pc:spChg>
        <pc:spChg chg="mod">
          <ac:chgData name="McHardy, Alicia (CDC/OD/OADC) (CTR)" userId="570df698-c921-498a-a3da-44422fcc5090" providerId="ADAL" clId="{D51557FA-A024-4DEF-BE0C-3E32CB098BEC}" dt="2021-08-06T17:44:50.112" v="143" actId="14100"/>
          <ac:spMkLst>
            <pc:docMk/>
            <pc:sldMk cId="2990283783" sldId="298"/>
            <ac:spMk id="27" creationId="{55A18B20-A44F-4D9C-A413-CFEC15837E81}"/>
          </ac:spMkLst>
        </pc:spChg>
        <pc:graphicFrameChg chg="mod modGraphic">
          <ac:chgData name="McHardy, Alicia (CDC/OD/OADC) (CTR)" userId="570df698-c921-498a-a3da-44422fcc5090" providerId="ADAL" clId="{D51557FA-A024-4DEF-BE0C-3E32CB098BEC}" dt="2021-08-06T17:43:04.737" v="17" actId="242"/>
          <ac:graphicFrameMkLst>
            <pc:docMk/>
            <pc:sldMk cId="2990283783" sldId="298"/>
            <ac:graphicFrameMk id="18" creationId="{4BA91AB8-7EEC-4D47-A2E0-D265BAEC3CF5}"/>
          </ac:graphicFrameMkLst>
        </pc:graphicFrameChg>
      </pc:sldChg>
    </pc:docChg>
  </pc:docChgLst>
  <pc:docChgLst>
    <pc:chgData name="McHardy, Alicia (CDC/OD/OADC) (CTR)" userId="570df698-c921-498a-a3da-44422fcc5090" providerId="ADAL" clId="{EED9C4CD-B90F-4D07-A776-6AE9B431339A}"/>
    <pc:docChg chg="undo custSel modSld">
      <pc:chgData name="McHardy, Alicia (CDC/OD/OADC) (CTR)" userId="570df698-c921-498a-a3da-44422fcc5090" providerId="ADAL" clId="{EED9C4CD-B90F-4D07-A776-6AE9B431339A}" dt="2021-12-22T16:10:18.213" v="426" actId="13244"/>
      <pc:docMkLst>
        <pc:docMk/>
      </pc:docMkLst>
      <pc:sldChg chg="modSp mod">
        <pc:chgData name="McHardy, Alicia (CDC/OD/OADC) (CTR)" userId="570df698-c921-498a-a3da-44422fcc5090" providerId="ADAL" clId="{EED9C4CD-B90F-4D07-A776-6AE9B431339A}" dt="2021-12-22T14:11:00.115" v="368" actId="962"/>
        <pc:sldMkLst>
          <pc:docMk/>
          <pc:sldMk cId="555697965" sldId="256"/>
        </pc:sldMkLst>
        <pc:spChg chg="mod">
          <ac:chgData name="McHardy, Alicia (CDC/OD/OADC) (CTR)" userId="570df698-c921-498a-a3da-44422fcc5090" providerId="ADAL" clId="{EED9C4CD-B90F-4D07-A776-6AE9B431339A}" dt="2021-12-22T14:07:51.864" v="1" actId="962"/>
          <ac:spMkLst>
            <pc:docMk/>
            <pc:sldMk cId="555697965" sldId="256"/>
            <ac:spMk id="9" creationId="{02F0AB6A-0D40-4CB4-B246-E3FDB6AD560A}"/>
          </ac:spMkLst>
        </pc:spChg>
        <pc:picChg chg="mod">
          <ac:chgData name="McHardy, Alicia (CDC/OD/OADC) (CTR)" userId="570df698-c921-498a-a3da-44422fcc5090" providerId="ADAL" clId="{EED9C4CD-B90F-4D07-A776-6AE9B431339A}" dt="2021-12-22T14:11:00.115" v="368" actId="962"/>
          <ac:picMkLst>
            <pc:docMk/>
            <pc:sldMk cId="555697965" sldId="256"/>
            <ac:picMk id="6" creationId="{FD8E615E-B450-4445-9D6B-E74D9923D75D}"/>
          </ac:picMkLst>
        </pc:picChg>
        <pc:picChg chg="mod">
          <ac:chgData name="McHardy, Alicia (CDC/OD/OADC) (CTR)" userId="570df698-c921-498a-a3da-44422fcc5090" providerId="ADAL" clId="{EED9C4CD-B90F-4D07-A776-6AE9B431339A}" dt="2021-12-22T14:11:00.115" v="368" actId="962"/>
          <ac:picMkLst>
            <pc:docMk/>
            <pc:sldMk cId="555697965" sldId="256"/>
            <ac:picMk id="7" creationId="{BEC550AF-0652-B14D-A41F-AC056501AF3E}"/>
          </ac:picMkLst>
        </pc:picChg>
        <pc:picChg chg="mod">
          <ac:chgData name="McHardy, Alicia (CDC/OD/OADC) (CTR)" userId="570df698-c921-498a-a3da-44422fcc5090" providerId="ADAL" clId="{EED9C4CD-B90F-4D07-A776-6AE9B431339A}" dt="2021-12-22T14:07:45.977" v="0" actId="962"/>
          <ac:picMkLst>
            <pc:docMk/>
            <pc:sldMk cId="555697965" sldId="256"/>
            <ac:picMk id="8" creationId="{7B20E28A-734B-487B-AAE0-DDE68B7C44AC}"/>
          </ac:picMkLst>
        </pc:picChg>
        <pc:picChg chg="mod">
          <ac:chgData name="McHardy, Alicia (CDC/OD/OADC) (CTR)" userId="570df698-c921-498a-a3da-44422fcc5090" providerId="ADAL" clId="{EED9C4CD-B90F-4D07-A776-6AE9B431339A}" dt="2021-12-22T14:10:55.044" v="367" actId="962"/>
          <ac:picMkLst>
            <pc:docMk/>
            <pc:sldMk cId="555697965" sldId="256"/>
            <ac:picMk id="11" creationId="{57E49BB8-929D-2340-9D25-455EFF56D866}"/>
          </ac:picMkLst>
        </pc:picChg>
      </pc:sldChg>
      <pc:sldChg chg="modSp">
        <pc:chgData name="McHardy, Alicia (CDC/OD/OADC) (CTR)" userId="570df698-c921-498a-a3da-44422fcc5090" providerId="ADAL" clId="{EED9C4CD-B90F-4D07-A776-6AE9B431339A}" dt="2021-12-22T14:11:12.635" v="370" actId="962"/>
        <pc:sldMkLst>
          <pc:docMk/>
          <pc:sldMk cId="2238371641" sldId="259"/>
        </pc:sldMkLst>
        <pc:picChg chg="mod">
          <ac:chgData name="McHardy, Alicia (CDC/OD/OADC) (CTR)" userId="570df698-c921-498a-a3da-44422fcc5090" providerId="ADAL" clId="{EED9C4CD-B90F-4D07-A776-6AE9B431339A}" dt="2021-12-22T14:11:12.635" v="370" actId="962"/>
          <ac:picMkLst>
            <pc:docMk/>
            <pc:sldMk cId="2238371641" sldId="259"/>
            <ac:picMk id="9" creationId="{1DC423B7-3398-2747-8732-1B0095491D4E}"/>
          </ac:picMkLst>
        </pc:picChg>
        <pc:picChg chg="mod">
          <ac:chgData name="McHardy, Alicia (CDC/OD/OADC) (CTR)" userId="570df698-c921-498a-a3da-44422fcc5090" providerId="ADAL" clId="{EED9C4CD-B90F-4D07-A776-6AE9B431339A}" dt="2021-12-22T14:11:12.635" v="370" actId="962"/>
          <ac:picMkLst>
            <pc:docMk/>
            <pc:sldMk cId="2238371641" sldId="259"/>
            <ac:picMk id="11" creationId="{F26FB711-88DA-1143-AE13-614E7F96E125}"/>
          </ac:picMkLst>
        </pc:picChg>
      </pc:sldChg>
      <pc:sldChg chg="modSp mod">
        <pc:chgData name="McHardy, Alicia (CDC/OD/OADC) (CTR)" userId="570df698-c921-498a-a3da-44422fcc5090" providerId="ADAL" clId="{EED9C4CD-B90F-4D07-A776-6AE9B431339A}" dt="2021-12-22T14:11:23.219" v="372" actId="962"/>
        <pc:sldMkLst>
          <pc:docMk/>
          <pc:sldMk cId="3173964195" sldId="260"/>
        </pc:sldMkLst>
        <pc:picChg chg="mod">
          <ac:chgData name="McHardy, Alicia (CDC/OD/OADC) (CTR)" userId="570df698-c921-498a-a3da-44422fcc5090" providerId="ADAL" clId="{EED9C4CD-B90F-4D07-A776-6AE9B431339A}" dt="2021-12-22T14:08:30.882" v="241" actId="962"/>
          <ac:picMkLst>
            <pc:docMk/>
            <pc:sldMk cId="3173964195" sldId="260"/>
            <ac:picMk id="4" creationId="{E58A9557-981D-504C-856F-7958C66CD728}"/>
          </ac:picMkLst>
        </pc:picChg>
        <pc:picChg chg="mod">
          <ac:chgData name="McHardy, Alicia (CDC/OD/OADC) (CTR)" userId="570df698-c921-498a-a3da-44422fcc5090" providerId="ADAL" clId="{EED9C4CD-B90F-4D07-A776-6AE9B431339A}" dt="2021-12-22T14:11:23.219" v="372" actId="962"/>
          <ac:picMkLst>
            <pc:docMk/>
            <pc:sldMk cId="3173964195" sldId="260"/>
            <ac:picMk id="5" creationId="{EC0CE4FE-6DC2-6E49-811F-D790AC3AAF7A}"/>
          </ac:picMkLst>
        </pc:picChg>
        <pc:picChg chg="mod">
          <ac:chgData name="McHardy, Alicia (CDC/OD/OADC) (CTR)" userId="570df698-c921-498a-a3da-44422fcc5090" providerId="ADAL" clId="{EED9C4CD-B90F-4D07-A776-6AE9B431339A}" dt="2021-12-22T14:11:23.219" v="372" actId="962"/>
          <ac:picMkLst>
            <pc:docMk/>
            <pc:sldMk cId="3173964195" sldId="260"/>
            <ac:picMk id="8" creationId="{77648EBD-F64F-5D46-A9C0-E918EE241AC8}"/>
          </ac:picMkLst>
        </pc:picChg>
      </pc:sldChg>
      <pc:sldChg chg="modSp">
        <pc:chgData name="McHardy, Alicia (CDC/OD/OADC) (CTR)" userId="570df698-c921-498a-a3da-44422fcc5090" providerId="ADAL" clId="{EED9C4CD-B90F-4D07-A776-6AE9B431339A}" dt="2021-12-22T14:11:37.483" v="375" actId="962"/>
        <pc:sldMkLst>
          <pc:docMk/>
          <pc:sldMk cId="1947047174" sldId="262"/>
        </pc:sldMkLst>
        <pc:picChg chg="mod">
          <ac:chgData name="McHardy, Alicia (CDC/OD/OADC) (CTR)" userId="570df698-c921-498a-a3da-44422fcc5090" providerId="ADAL" clId="{EED9C4CD-B90F-4D07-A776-6AE9B431339A}" dt="2021-12-22T14:11:37.483" v="375" actId="962"/>
          <ac:picMkLst>
            <pc:docMk/>
            <pc:sldMk cId="1947047174" sldId="262"/>
            <ac:picMk id="5" creationId="{FDC9DB74-E5EE-1545-9559-084080E343D1}"/>
          </ac:picMkLst>
        </pc:picChg>
        <pc:picChg chg="mod">
          <ac:chgData name="McHardy, Alicia (CDC/OD/OADC) (CTR)" userId="570df698-c921-498a-a3da-44422fcc5090" providerId="ADAL" clId="{EED9C4CD-B90F-4D07-A776-6AE9B431339A}" dt="2021-12-22T14:11:37.483" v="375" actId="962"/>
          <ac:picMkLst>
            <pc:docMk/>
            <pc:sldMk cId="1947047174" sldId="262"/>
            <ac:picMk id="7" creationId="{C9CF23AF-1930-AC4B-9709-7305AF4D8668}"/>
          </ac:picMkLst>
        </pc:picChg>
      </pc:sldChg>
      <pc:sldChg chg="modSp mod">
        <pc:chgData name="McHardy, Alicia (CDC/OD/OADC) (CTR)" userId="570df698-c921-498a-a3da-44422fcc5090" providerId="ADAL" clId="{EED9C4CD-B90F-4D07-A776-6AE9B431339A}" dt="2021-12-22T16:09:09.165" v="413" actId="13244"/>
        <pc:sldMkLst>
          <pc:docMk/>
          <pc:sldMk cId="788090367" sldId="266"/>
        </pc:sldMkLst>
        <pc:spChg chg="ord">
          <ac:chgData name="McHardy, Alicia (CDC/OD/OADC) (CTR)" userId="570df698-c921-498a-a3da-44422fcc5090" providerId="ADAL" clId="{EED9C4CD-B90F-4D07-A776-6AE9B431339A}" dt="2021-12-22T16:08:16.348" v="402" actId="13244"/>
          <ac:spMkLst>
            <pc:docMk/>
            <pc:sldMk cId="788090367" sldId="266"/>
            <ac:spMk id="2" creationId="{0FA6538D-4FB4-2441-9C4F-9546959A238F}"/>
          </ac:spMkLst>
        </pc:spChg>
        <pc:spChg chg="mod ord">
          <ac:chgData name="McHardy, Alicia (CDC/OD/OADC) (CTR)" userId="570df698-c921-498a-a3da-44422fcc5090" providerId="ADAL" clId="{EED9C4CD-B90F-4D07-A776-6AE9B431339A}" dt="2021-12-22T16:08:43.282" v="409" actId="171"/>
          <ac:spMkLst>
            <pc:docMk/>
            <pc:sldMk cId="788090367" sldId="266"/>
            <ac:spMk id="4" creationId="{7FB59FBF-42FB-BB48-852C-EF0164599A65}"/>
          </ac:spMkLst>
        </pc:spChg>
        <pc:spChg chg="ord">
          <ac:chgData name="McHardy, Alicia (CDC/OD/OADC) (CTR)" userId="570df698-c921-498a-a3da-44422fcc5090" providerId="ADAL" clId="{EED9C4CD-B90F-4D07-A776-6AE9B431339A}" dt="2021-12-22T16:09:09.165" v="413" actId="13244"/>
          <ac:spMkLst>
            <pc:docMk/>
            <pc:sldMk cId="788090367" sldId="266"/>
            <ac:spMk id="26" creationId="{CFF64553-1507-BF42-A96A-0883ACFA82C8}"/>
          </ac:spMkLst>
        </pc:spChg>
        <pc:spChg chg="ord">
          <ac:chgData name="McHardy, Alicia (CDC/OD/OADC) (CTR)" userId="570df698-c921-498a-a3da-44422fcc5090" providerId="ADAL" clId="{EED9C4CD-B90F-4D07-A776-6AE9B431339A}" dt="2021-12-22T16:08:36.879" v="408" actId="13244"/>
          <ac:spMkLst>
            <pc:docMk/>
            <pc:sldMk cId="788090367" sldId="266"/>
            <ac:spMk id="30" creationId="{EA992460-7FA3-40FE-A958-BCD1981B96FB}"/>
          </ac:spMkLst>
        </pc:spChg>
        <pc:picChg chg="mod ord">
          <ac:chgData name="McHardy, Alicia (CDC/OD/OADC) (CTR)" userId="570df698-c921-498a-a3da-44422fcc5090" providerId="ADAL" clId="{EED9C4CD-B90F-4D07-A776-6AE9B431339A}" dt="2021-12-22T16:08:25.052" v="404" actId="13244"/>
          <ac:picMkLst>
            <pc:docMk/>
            <pc:sldMk cId="788090367" sldId="266"/>
            <ac:picMk id="6" creationId="{88257369-246B-3040-BDCC-039396966CA3}"/>
          </ac:picMkLst>
        </pc:picChg>
        <pc:picChg chg="mod ord">
          <ac:chgData name="McHardy, Alicia (CDC/OD/OADC) (CTR)" userId="570df698-c921-498a-a3da-44422fcc5090" providerId="ADAL" clId="{EED9C4CD-B90F-4D07-A776-6AE9B431339A}" dt="2021-12-22T16:08:27.165" v="405" actId="13244"/>
          <ac:picMkLst>
            <pc:docMk/>
            <pc:sldMk cId="788090367" sldId="266"/>
            <ac:picMk id="11" creationId="{D84D61E8-6DB0-3C47-A014-44220D19ACA6}"/>
          </ac:picMkLst>
        </pc:picChg>
        <pc:picChg chg="mod">
          <ac:chgData name="McHardy, Alicia (CDC/OD/OADC) (CTR)" userId="570df698-c921-498a-a3da-44422fcc5090" providerId="ADAL" clId="{EED9C4CD-B90F-4D07-A776-6AE9B431339A}" dt="2021-12-22T14:11:28.299" v="373" actId="962"/>
          <ac:picMkLst>
            <pc:docMk/>
            <pc:sldMk cId="788090367" sldId="266"/>
            <ac:picMk id="12" creationId="{C43A75C5-F99C-BB45-8CD1-CC0AE4F97F8E}"/>
          </ac:picMkLst>
        </pc:picChg>
        <pc:picChg chg="mod ord">
          <ac:chgData name="McHardy, Alicia (CDC/OD/OADC) (CTR)" userId="570df698-c921-498a-a3da-44422fcc5090" providerId="ADAL" clId="{EED9C4CD-B90F-4D07-A776-6AE9B431339A}" dt="2021-12-22T16:09:00.172" v="411" actId="166"/>
          <ac:picMkLst>
            <pc:docMk/>
            <pc:sldMk cId="788090367" sldId="266"/>
            <ac:picMk id="15" creationId="{B1B8FF3B-4758-9049-B034-EEA312336D23}"/>
          </ac:picMkLst>
        </pc:picChg>
      </pc:sldChg>
      <pc:sldChg chg="modSp">
        <pc:chgData name="McHardy, Alicia (CDC/OD/OADC) (CTR)" userId="570df698-c921-498a-a3da-44422fcc5090" providerId="ADAL" clId="{EED9C4CD-B90F-4D07-A776-6AE9B431339A}" dt="2021-12-22T14:11:53.075" v="378" actId="962"/>
        <pc:sldMkLst>
          <pc:docMk/>
          <pc:sldMk cId="1117150434" sldId="267"/>
        </pc:sldMkLst>
        <pc:graphicFrameChg chg="mod">
          <ac:chgData name="McHardy, Alicia (CDC/OD/OADC) (CTR)" userId="570df698-c921-498a-a3da-44422fcc5090" providerId="ADAL" clId="{EED9C4CD-B90F-4D07-A776-6AE9B431339A}" dt="2021-12-22T14:09:29.721" v="246" actId="962"/>
          <ac:graphicFrameMkLst>
            <pc:docMk/>
            <pc:sldMk cId="1117150434" sldId="267"/>
            <ac:graphicFrameMk id="16" creationId="{C5045D39-6E3E-490D-8076-6F4F48E236BE}"/>
          </ac:graphicFrameMkLst>
        </pc:graphicFrameChg>
        <pc:picChg chg="mod">
          <ac:chgData name="McHardy, Alicia (CDC/OD/OADC) (CTR)" userId="570df698-c921-498a-a3da-44422fcc5090" providerId="ADAL" clId="{EED9C4CD-B90F-4D07-A776-6AE9B431339A}" dt="2021-12-22T14:11:53.075" v="378" actId="962"/>
          <ac:picMkLst>
            <pc:docMk/>
            <pc:sldMk cId="1117150434" sldId="267"/>
            <ac:picMk id="4" creationId="{77FA77E2-6A5E-7148-B1C2-9111A5C76506}"/>
          </ac:picMkLst>
        </pc:picChg>
        <pc:picChg chg="mod">
          <ac:chgData name="McHardy, Alicia (CDC/OD/OADC) (CTR)" userId="570df698-c921-498a-a3da-44422fcc5090" providerId="ADAL" clId="{EED9C4CD-B90F-4D07-A776-6AE9B431339A}" dt="2021-12-22T14:11:53.075" v="378" actId="962"/>
          <ac:picMkLst>
            <pc:docMk/>
            <pc:sldMk cId="1117150434" sldId="267"/>
            <ac:picMk id="6" creationId="{6521688C-DA78-EB47-9FE5-73CD085E53DC}"/>
          </ac:picMkLst>
        </pc:picChg>
      </pc:sldChg>
      <pc:sldChg chg="modSp mod">
        <pc:chgData name="McHardy, Alicia (CDC/OD/OADC) (CTR)" userId="570df698-c921-498a-a3da-44422fcc5090" providerId="ADAL" clId="{EED9C4CD-B90F-4D07-A776-6AE9B431339A}" dt="2021-12-22T16:09:58.124" v="422" actId="13244"/>
        <pc:sldMkLst>
          <pc:docMk/>
          <pc:sldMk cId="1328369380" sldId="270"/>
        </pc:sldMkLst>
        <pc:spChg chg="ord">
          <ac:chgData name="McHardy, Alicia (CDC/OD/OADC) (CTR)" userId="570df698-c921-498a-a3da-44422fcc5090" providerId="ADAL" clId="{EED9C4CD-B90F-4D07-A776-6AE9B431339A}" dt="2021-12-22T16:09:55.388" v="420" actId="13244"/>
          <ac:spMkLst>
            <pc:docMk/>
            <pc:sldMk cId="1328369380" sldId="270"/>
            <ac:spMk id="2" creationId="{09A6D056-3213-484D-9449-40AD61B99B61}"/>
          </ac:spMkLst>
        </pc:spChg>
        <pc:spChg chg="ord">
          <ac:chgData name="McHardy, Alicia (CDC/OD/OADC) (CTR)" userId="570df698-c921-498a-a3da-44422fcc5090" providerId="ADAL" clId="{EED9C4CD-B90F-4D07-A776-6AE9B431339A}" dt="2021-12-22T16:09:56.796" v="421" actId="13244"/>
          <ac:spMkLst>
            <pc:docMk/>
            <pc:sldMk cId="1328369380" sldId="270"/>
            <ac:spMk id="3" creationId="{286DDCB7-64A0-784B-AA52-6D143200902F}"/>
          </ac:spMkLst>
        </pc:spChg>
        <pc:spChg chg="ord">
          <ac:chgData name="McHardy, Alicia (CDC/OD/OADC) (CTR)" userId="570df698-c921-498a-a3da-44422fcc5090" providerId="ADAL" clId="{EED9C4CD-B90F-4D07-A776-6AE9B431339A}" dt="2021-12-22T16:09:58.124" v="422" actId="13244"/>
          <ac:spMkLst>
            <pc:docMk/>
            <pc:sldMk cId="1328369380" sldId="270"/>
            <ac:spMk id="17" creationId="{0079F375-E86C-F34A-8667-DEBDFA91DB3C}"/>
          </ac:spMkLst>
        </pc:spChg>
        <pc:picChg chg="mod">
          <ac:chgData name="McHardy, Alicia (CDC/OD/OADC) (CTR)" userId="570df698-c921-498a-a3da-44422fcc5090" providerId="ADAL" clId="{EED9C4CD-B90F-4D07-A776-6AE9B431339A}" dt="2021-12-22T16:07:25.996" v="395" actId="962"/>
          <ac:picMkLst>
            <pc:docMk/>
            <pc:sldMk cId="1328369380" sldId="270"/>
            <ac:picMk id="5" creationId="{BA63CBB8-F0BC-4837-861C-7C5D073C8B7A}"/>
          </ac:picMkLst>
        </pc:picChg>
        <pc:picChg chg="mod">
          <ac:chgData name="McHardy, Alicia (CDC/OD/OADC) (CTR)" userId="570df698-c921-498a-a3da-44422fcc5090" providerId="ADAL" clId="{EED9C4CD-B90F-4D07-A776-6AE9B431339A}" dt="2021-12-22T14:11:56.843" v="379" actId="962"/>
          <ac:picMkLst>
            <pc:docMk/>
            <pc:sldMk cId="1328369380" sldId="270"/>
            <ac:picMk id="19" creationId="{DD53A104-AF69-B040-99B5-C8C4EF396B9E}"/>
          </ac:picMkLst>
        </pc:picChg>
        <pc:picChg chg="mod">
          <ac:chgData name="McHardy, Alicia (CDC/OD/OADC) (CTR)" userId="570df698-c921-498a-a3da-44422fcc5090" providerId="ADAL" clId="{EED9C4CD-B90F-4D07-A776-6AE9B431339A}" dt="2021-12-22T14:11:56.843" v="379" actId="962"/>
          <ac:picMkLst>
            <pc:docMk/>
            <pc:sldMk cId="1328369380" sldId="270"/>
            <ac:picMk id="21" creationId="{332FFCB4-579A-1243-B5BD-5E296CD6B7B4}"/>
          </ac:picMkLst>
        </pc:picChg>
      </pc:sldChg>
      <pc:sldChg chg="modSp mod">
        <pc:chgData name="McHardy, Alicia (CDC/OD/OADC) (CTR)" userId="570df698-c921-498a-a3da-44422fcc5090" providerId="ADAL" clId="{EED9C4CD-B90F-4D07-A776-6AE9B431339A}" dt="2021-12-22T16:09:48.788" v="419" actId="13244"/>
        <pc:sldMkLst>
          <pc:docMk/>
          <pc:sldMk cId="1882004686" sldId="273"/>
        </pc:sldMkLst>
        <pc:spChg chg="ord">
          <ac:chgData name="McHardy, Alicia (CDC/OD/OADC) (CTR)" userId="570df698-c921-498a-a3da-44422fcc5090" providerId="ADAL" clId="{EED9C4CD-B90F-4D07-A776-6AE9B431339A}" dt="2021-12-22T16:09:44.973" v="417" actId="13244"/>
          <ac:spMkLst>
            <pc:docMk/>
            <pc:sldMk cId="1882004686" sldId="273"/>
            <ac:spMk id="2" creationId="{09A6D056-3213-484D-9449-40AD61B99B61}"/>
          </ac:spMkLst>
        </pc:spChg>
        <pc:spChg chg="ord">
          <ac:chgData name="McHardy, Alicia (CDC/OD/OADC) (CTR)" userId="570df698-c921-498a-a3da-44422fcc5090" providerId="ADAL" clId="{EED9C4CD-B90F-4D07-A776-6AE9B431339A}" dt="2021-12-22T16:09:46.917" v="418" actId="13244"/>
          <ac:spMkLst>
            <pc:docMk/>
            <pc:sldMk cId="1882004686" sldId="273"/>
            <ac:spMk id="3" creationId="{286DDCB7-64A0-784B-AA52-6D143200902F}"/>
          </ac:spMkLst>
        </pc:spChg>
        <pc:spChg chg="ord">
          <ac:chgData name="McHardy, Alicia (CDC/OD/OADC) (CTR)" userId="570df698-c921-498a-a3da-44422fcc5090" providerId="ADAL" clId="{EED9C4CD-B90F-4D07-A776-6AE9B431339A}" dt="2021-12-22T16:09:48.788" v="419" actId="13244"/>
          <ac:spMkLst>
            <pc:docMk/>
            <pc:sldMk cId="1882004686" sldId="273"/>
            <ac:spMk id="14" creationId="{A53EECA4-9A2D-A84F-A930-24E357B0E2F4}"/>
          </ac:spMkLst>
        </pc:spChg>
        <pc:picChg chg="mod">
          <ac:chgData name="McHardy, Alicia (CDC/OD/OADC) (CTR)" userId="570df698-c921-498a-a3da-44422fcc5090" providerId="ADAL" clId="{EED9C4CD-B90F-4D07-A776-6AE9B431339A}" dt="2021-12-22T14:09:32.010" v="247" actId="962"/>
          <ac:picMkLst>
            <pc:docMk/>
            <pc:sldMk cId="1882004686" sldId="273"/>
            <ac:picMk id="5" creationId="{F5F27319-A844-4CD3-80A0-D2646445F5C2}"/>
          </ac:picMkLst>
        </pc:picChg>
        <pc:picChg chg="mod">
          <ac:chgData name="McHardy, Alicia (CDC/OD/OADC) (CTR)" userId="570df698-c921-498a-a3da-44422fcc5090" providerId="ADAL" clId="{EED9C4CD-B90F-4D07-A776-6AE9B431339A}" dt="2021-12-22T14:12:00.203" v="380" actId="962"/>
          <ac:picMkLst>
            <pc:docMk/>
            <pc:sldMk cId="1882004686" sldId="273"/>
            <ac:picMk id="20" creationId="{78C173FC-2569-F343-BAB6-235F6A50A8A5}"/>
          </ac:picMkLst>
        </pc:picChg>
        <pc:picChg chg="mod">
          <ac:chgData name="McHardy, Alicia (CDC/OD/OADC) (CTR)" userId="570df698-c921-498a-a3da-44422fcc5090" providerId="ADAL" clId="{EED9C4CD-B90F-4D07-A776-6AE9B431339A}" dt="2021-12-22T14:12:00.203" v="380" actId="962"/>
          <ac:picMkLst>
            <pc:docMk/>
            <pc:sldMk cId="1882004686" sldId="273"/>
            <ac:picMk id="22" creationId="{9C5AF7B6-81E0-2140-B297-930E3B9E469A}"/>
          </ac:picMkLst>
        </pc:picChg>
      </pc:sldChg>
      <pc:sldChg chg="modSp mod">
        <pc:chgData name="McHardy, Alicia (CDC/OD/OADC) (CTR)" userId="570df698-c921-498a-a3da-44422fcc5090" providerId="ADAL" clId="{EED9C4CD-B90F-4D07-A776-6AE9B431339A}" dt="2021-12-22T16:10:10.316" v="425" actId="13244"/>
        <pc:sldMkLst>
          <pc:docMk/>
          <pc:sldMk cId="1211825635" sldId="283"/>
        </pc:sldMkLst>
        <pc:spChg chg="ord">
          <ac:chgData name="McHardy, Alicia (CDC/OD/OADC) (CTR)" userId="570df698-c921-498a-a3da-44422fcc5090" providerId="ADAL" clId="{EED9C4CD-B90F-4D07-A776-6AE9B431339A}" dt="2021-12-22T16:10:08.852" v="424" actId="13244"/>
          <ac:spMkLst>
            <pc:docMk/>
            <pc:sldMk cId="1211825635" sldId="283"/>
            <ac:spMk id="2" creationId="{09A6D056-3213-484D-9449-40AD61B99B61}"/>
          </ac:spMkLst>
        </pc:spChg>
        <pc:spChg chg="ord">
          <ac:chgData name="McHardy, Alicia (CDC/OD/OADC) (CTR)" userId="570df698-c921-498a-a3da-44422fcc5090" providerId="ADAL" clId="{EED9C4CD-B90F-4D07-A776-6AE9B431339A}" dt="2021-12-22T16:10:07.516" v="423" actId="13244"/>
          <ac:spMkLst>
            <pc:docMk/>
            <pc:sldMk cId="1211825635" sldId="283"/>
            <ac:spMk id="3" creationId="{286DDCB7-64A0-784B-AA52-6D143200902F}"/>
          </ac:spMkLst>
        </pc:spChg>
        <pc:spChg chg="ord">
          <ac:chgData name="McHardy, Alicia (CDC/OD/OADC) (CTR)" userId="570df698-c921-498a-a3da-44422fcc5090" providerId="ADAL" clId="{EED9C4CD-B90F-4D07-A776-6AE9B431339A}" dt="2021-12-22T16:10:10.316" v="425" actId="13244"/>
          <ac:spMkLst>
            <pc:docMk/>
            <pc:sldMk cId="1211825635" sldId="283"/>
            <ac:spMk id="14" creationId="{5B9FAE61-B3F3-453A-967F-980DC0701A63}"/>
          </ac:spMkLst>
        </pc:spChg>
        <pc:picChg chg="mod">
          <ac:chgData name="McHardy, Alicia (CDC/OD/OADC) (CTR)" userId="570df698-c921-498a-a3da-44422fcc5090" providerId="ADAL" clId="{EED9C4CD-B90F-4D07-A776-6AE9B431339A}" dt="2021-12-22T14:12:03.435" v="381" actId="962"/>
          <ac:picMkLst>
            <pc:docMk/>
            <pc:sldMk cId="1211825635" sldId="283"/>
            <ac:picMk id="13" creationId="{DA481D8D-FB1A-104F-A84D-1FCC035AFD79}"/>
          </ac:picMkLst>
        </pc:picChg>
        <pc:picChg chg="mod">
          <ac:chgData name="McHardy, Alicia (CDC/OD/OADC) (CTR)" userId="570df698-c921-498a-a3da-44422fcc5090" providerId="ADAL" clId="{EED9C4CD-B90F-4D07-A776-6AE9B431339A}" dt="2021-12-22T14:12:03.435" v="381" actId="962"/>
          <ac:picMkLst>
            <pc:docMk/>
            <pc:sldMk cId="1211825635" sldId="283"/>
            <ac:picMk id="15" creationId="{886F2DF1-07DE-CA43-9B20-47326F9B544F}"/>
          </ac:picMkLst>
        </pc:picChg>
      </pc:sldChg>
      <pc:sldChg chg="modSp mod">
        <pc:chgData name="McHardy, Alicia (CDC/OD/OADC) (CTR)" userId="570df698-c921-498a-a3da-44422fcc5090" providerId="ADAL" clId="{EED9C4CD-B90F-4D07-A776-6AE9B431339A}" dt="2021-12-22T14:12:07.603" v="382" actId="962"/>
        <pc:sldMkLst>
          <pc:docMk/>
          <pc:sldMk cId="3670541861" sldId="284"/>
        </pc:sldMkLst>
        <pc:picChg chg="mod">
          <ac:chgData name="McHardy, Alicia (CDC/OD/OADC) (CTR)" userId="570df698-c921-498a-a3da-44422fcc5090" providerId="ADAL" clId="{EED9C4CD-B90F-4D07-A776-6AE9B431339A}" dt="2021-12-22T14:12:07.603" v="382" actId="962"/>
          <ac:picMkLst>
            <pc:docMk/>
            <pc:sldMk cId="3670541861" sldId="284"/>
            <ac:picMk id="9" creationId="{80796A74-00B0-0E49-BA56-21820CBBEADE}"/>
          </ac:picMkLst>
        </pc:picChg>
        <pc:picChg chg="mod">
          <ac:chgData name="McHardy, Alicia (CDC/OD/OADC) (CTR)" userId="570df698-c921-498a-a3da-44422fcc5090" providerId="ADAL" clId="{EED9C4CD-B90F-4D07-A776-6AE9B431339A}" dt="2021-12-22T14:09:34.801" v="248" actId="962"/>
          <ac:picMkLst>
            <pc:docMk/>
            <pc:sldMk cId="3670541861" sldId="284"/>
            <ac:picMk id="11" creationId="{CE5C8C81-E915-4E56-A380-23C7A707BAF0}"/>
          </ac:picMkLst>
        </pc:picChg>
        <pc:picChg chg="mod">
          <ac:chgData name="McHardy, Alicia (CDC/OD/OADC) (CTR)" userId="570df698-c921-498a-a3da-44422fcc5090" providerId="ADAL" clId="{EED9C4CD-B90F-4D07-A776-6AE9B431339A}" dt="2021-12-22T14:12:07.603" v="382" actId="962"/>
          <ac:picMkLst>
            <pc:docMk/>
            <pc:sldMk cId="3670541861" sldId="284"/>
            <ac:picMk id="13" creationId="{6BBC8C82-7DE3-4A4A-9CC0-7B96481C3F61}"/>
          </ac:picMkLst>
        </pc:picChg>
      </pc:sldChg>
      <pc:sldChg chg="modSp mod">
        <pc:chgData name="McHardy, Alicia (CDC/OD/OADC) (CTR)" userId="570df698-c921-498a-a3da-44422fcc5090" providerId="ADAL" clId="{EED9C4CD-B90F-4D07-A776-6AE9B431339A}" dt="2021-12-22T16:07:10.620" v="393" actId="962"/>
        <pc:sldMkLst>
          <pc:docMk/>
          <pc:sldMk cId="628078852" sldId="286"/>
        </pc:sldMkLst>
        <pc:picChg chg="mod">
          <ac:chgData name="McHardy, Alicia (CDC/OD/OADC) (CTR)" userId="570df698-c921-498a-a3da-44422fcc5090" providerId="ADAL" clId="{EED9C4CD-B90F-4D07-A776-6AE9B431339A}" dt="2021-12-22T16:07:10.620" v="393" actId="962"/>
          <ac:picMkLst>
            <pc:docMk/>
            <pc:sldMk cId="628078852" sldId="286"/>
            <ac:picMk id="13" creationId="{E5658229-5B7F-C348-BF55-532D86DA4295}"/>
          </ac:picMkLst>
        </pc:picChg>
        <pc:picChg chg="mod">
          <ac:chgData name="McHardy, Alicia (CDC/OD/OADC) (CTR)" userId="570df698-c921-498a-a3da-44422fcc5090" providerId="ADAL" clId="{EED9C4CD-B90F-4D07-A776-6AE9B431339A}" dt="2021-12-22T14:11:19.403" v="371" actId="962"/>
          <ac:picMkLst>
            <pc:docMk/>
            <pc:sldMk cId="628078852" sldId="286"/>
            <ac:picMk id="15" creationId="{E7B478DB-DB55-5C4C-A30A-5B2C7373919A}"/>
          </ac:picMkLst>
        </pc:picChg>
        <pc:picChg chg="mod">
          <ac:chgData name="McHardy, Alicia (CDC/OD/OADC) (CTR)" userId="570df698-c921-498a-a3da-44422fcc5090" providerId="ADAL" clId="{EED9C4CD-B90F-4D07-A776-6AE9B431339A}" dt="2021-12-22T14:11:19.403" v="371" actId="962"/>
          <ac:picMkLst>
            <pc:docMk/>
            <pc:sldMk cId="628078852" sldId="286"/>
            <ac:picMk id="17" creationId="{5CDE985F-A56D-4C43-A844-54477E63E585}"/>
          </ac:picMkLst>
        </pc:picChg>
      </pc:sldChg>
      <pc:sldChg chg="modSp mod">
        <pc:chgData name="McHardy, Alicia (CDC/OD/OADC) (CTR)" userId="570df698-c921-498a-a3da-44422fcc5090" providerId="ADAL" clId="{EED9C4CD-B90F-4D07-A776-6AE9B431339A}" dt="2021-12-22T16:07:02.804" v="392" actId="962"/>
        <pc:sldMkLst>
          <pc:docMk/>
          <pc:sldMk cId="1790243411" sldId="288"/>
        </pc:sldMkLst>
        <pc:picChg chg="mod">
          <ac:chgData name="McHardy, Alicia (CDC/OD/OADC) (CTR)" userId="570df698-c921-498a-a3da-44422fcc5090" providerId="ADAL" clId="{EED9C4CD-B90F-4D07-A776-6AE9B431339A}" dt="2021-12-22T14:11:33.635" v="374" actId="962"/>
          <ac:picMkLst>
            <pc:docMk/>
            <pc:sldMk cId="1790243411" sldId="288"/>
            <ac:picMk id="8" creationId="{BA3A7769-41E8-924E-A6D9-86ABA94C8F33}"/>
          </ac:picMkLst>
        </pc:picChg>
        <pc:picChg chg="mod">
          <ac:chgData name="McHardy, Alicia (CDC/OD/OADC) (CTR)" userId="570df698-c921-498a-a3da-44422fcc5090" providerId="ADAL" clId="{EED9C4CD-B90F-4D07-A776-6AE9B431339A}" dt="2021-12-22T14:11:33.635" v="374" actId="962"/>
          <ac:picMkLst>
            <pc:docMk/>
            <pc:sldMk cId="1790243411" sldId="288"/>
            <ac:picMk id="9" creationId="{561EE841-FD01-044A-91AD-DD45425D0D15}"/>
          </ac:picMkLst>
        </pc:picChg>
        <pc:picChg chg="mod">
          <ac:chgData name="McHardy, Alicia (CDC/OD/OADC) (CTR)" userId="570df698-c921-498a-a3da-44422fcc5090" providerId="ADAL" clId="{EED9C4CD-B90F-4D07-A776-6AE9B431339A}" dt="2021-12-22T16:07:02.804" v="392" actId="962"/>
          <ac:picMkLst>
            <pc:docMk/>
            <pc:sldMk cId="1790243411" sldId="288"/>
            <ac:picMk id="13" creationId="{E5658229-5B7F-C348-BF55-532D86DA4295}"/>
          </ac:picMkLst>
        </pc:picChg>
      </pc:sldChg>
      <pc:sldChg chg="modSp mod">
        <pc:chgData name="McHardy, Alicia (CDC/OD/OADC) (CTR)" userId="570df698-c921-498a-a3da-44422fcc5090" providerId="ADAL" clId="{EED9C4CD-B90F-4D07-A776-6AE9B431339A}" dt="2021-12-22T16:07:18.212" v="394" actId="962"/>
        <pc:sldMkLst>
          <pc:docMk/>
          <pc:sldMk cId="2383166906" sldId="289"/>
        </pc:sldMkLst>
        <pc:picChg chg="mod">
          <ac:chgData name="McHardy, Alicia (CDC/OD/OADC) (CTR)" userId="570df698-c921-498a-a3da-44422fcc5090" providerId="ADAL" clId="{EED9C4CD-B90F-4D07-A776-6AE9B431339A}" dt="2021-12-22T14:11:40.987" v="376" actId="962"/>
          <ac:picMkLst>
            <pc:docMk/>
            <pc:sldMk cId="2383166906" sldId="289"/>
            <ac:picMk id="8" creationId="{518DC4BD-F92D-3949-9E43-2C0DBE4DAC6C}"/>
          </ac:picMkLst>
        </pc:picChg>
        <pc:picChg chg="mod">
          <ac:chgData name="McHardy, Alicia (CDC/OD/OADC) (CTR)" userId="570df698-c921-498a-a3da-44422fcc5090" providerId="ADAL" clId="{EED9C4CD-B90F-4D07-A776-6AE9B431339A}" dt="2021-12-22T14:11:40.987" v="376" actId="962"/>
          <ac:picMkLst>
            <pc:docMk/>
            <pc:sldMk cId="2383166906" sldId="289"/>
            <ac:picMk id="9" creationId="{D6008319-3C76-7643-B8F2-37DBD2CBDE79}"/>
          </ac:picMkLst>
        </pc:picChg>
        <pc:picChg chg="mod">
          <ac:chgData name="McHardy, Alicia (CDC/OD/OADC) (CTR)" userId="570df698-c921-498a-a3da-44422fcc5090" providerId="ADAL" clId="{EED9C4CD-B90F-4D07-A776-6AE9B431339A}" dt="2021-12-22T16:07:18.212" v="394" actId="962"/>
          <ac:picMkLst>
            <pc:docMk/>
            <pc:sldMk cId="2383166906" sldId="289"/>
            <ac:picMk id="13" creationId="{E5658229-5B7F-C348-BF55-532D86DA4295}"/>
          </ac:picMkLst>
        </pc:picChg>
      </pc:sldChg>
      <pc:sldChg chg="modSp mod">
        <pc:chgData name="McHardy, Alicia (CDC/OD/OADC) (CTR)" userId="570df698-c921-498a-a3da-44422fcc5090" providerId="ADAL" clId="{EED9C4CD-B90F-4D07-A776-6AE9B431339A}" dt="2021-12-22T16:09:35.932" v="416" actId="13244"/>
        <pc:sldMkLst>
          <pc:docMk/>
          <pc:sldMk cId="663857946" sldId="290"/>
        </pc:sldMkLst>
        <pc:spChg chg="ord">
          <ac:chgData name="McHardy, Alicia (CDC/OD/OADC) (CTR)" userId="570df698-c921-498a-a3da-44422fcc5090" providerId="ADAL" clId="{EED9C4CD-B90F-4D07-A776-6AE9B431339A}" dt="2021-12-22T16:09:33.412" v="414" actId="13244"/>
          <ac:spMkLst>
            <pc:docMk/>
            <pc:sldMk cId="663857946" sldId="290"/>
            <ac:spMk id="2" creationId="{09A6D056-3213-484D-9449-40AD61B99B61}"/>
          </ac:spMkLst>
        </pc:spChg>
        <pc:spChg chg="ord">
          <ac:chgData name="McHardy, Alicia (CDC/OD/OADC) (CTR)" userId="570df698-c921-498a-a3da-44422fcc5090" providerId="ADAL" clId="{EED9C4CD-B90F-4D07-A776-6AE9B431339A}" dt="2021-12-22T16:09:35.932" v="416" actId="13244"/>
          <ac:spMkLst>
            <pc:docMk/>
            <pc:sldMk cId="663857946" sldId="290"/>
            <ac:spMk id="3" creationId="{286DDCB7-64A0-784B-AA52-6D143200902F}"/>
          </ac:spMkLst>
        </pc:spChg>
        <pc:spChg chg="ord">
          <ac:chgData name="McHardy, Alicia (CDC/OD/OADC) (CTR)" userId="570df698-c921-498a-a3da-44422fcc5090" providerId="ADAL" clId="{EED9C4CD-B90F-4D07-A776-6AE9B431339A}" dt="2021-12-22T16:09:34.844" v="415" actId="13244"/>
          <ac:spMkLst>
            <pc:docMk/>
            <pc:sldMk cId="663857946" sldId="290"/>
            <ac:spMk id="9" creationId="{013B6703-5C46-40EB-B380-6A5A0CAF72FE}"/>
          </ac:spMkLst>
        </pc:spChg>
        <pc:picChg chg="mod">
          <ac:chgData name="McHardy, Alicia (CDC/OD/OADC) (CTR)" userId="570df698-c921-498a-a3da-44422fcc5090" providerId="ADAL" clId="{EED9C4CD-B90F-4D07-A776-6AE9B431339A}" dt="2021-12-22T14:11:49.203" v="377" actId="962"/>
          <ac:picMkLst>
            <pc:docMk/>
            <pc:sldMk cId="663857946" sldId="290"/>
            <ac:picMk id="11" creationId="{4C7A54CF-2509-7C44-99DB-B30145B2435D}"/>
          </ac:picMkLst>
        </pc:picChg>
        <pc:picChg chg="mod">
          <ac:chgData name="McHardy, Alicia (CDC/OD/OADC) (CTR)" userId="570df698-c921-498a-a3da-44422fcc5090" providerId="ADAL" clId="{EED9C4CD-B90F-4D07-A776-6AE9B431339A}" dt="2021-12-22T14:11:49.203" v="377" actId="962"/>
          <ac:picMkLst>
            <pc:docMk/>
            <pc:sldMk cId="663857946" sldId="290"/>
            <ac:picMk id="21" creationId="{332FFCB4-579A-1243-B5BD-5E296CD6B7B4}"/>
          </ac:picMkLst>
        </pc:picChg>
      </pc:sldChg>
      <pc:sldChg chg="addSp modSp mod">
        <pc:chgData name="McHardy, Alicia (CDC/OD/OADC) (CTR)" userId="570df698-c921-498a-a3da-44422fcc5090" providerId="ADAL" clId="{EED9C4CD-B90F-4D07-A776-6AE9B431339A}" dt="2021-12-22T16:10:18.213" v="426" actId="13244"/>
        <pc:sldMkLst>
          <pc:docMk/>
          <pc:sldMk cId="2990283783" sldId="298"/>
        </pc:sldMkLst>
        <pc:spChg chg="add mod ord">
          <ac:chgData name="McHardy, Alicia (CDC/OD/OADC) (CTR)" userId="570df698-c921-498a-a3da-44422fcc5090" providerId="ADAL" clId="{EED9C4CD-B90F-4D07-A776-6AE9B431339A}" dt="2021-12-22T16:07:36.085" v="396" actId="13244"/>
          <ac:spMkLst>
            <pc:docMk/>
            <pc:sldMk cId="2990283783" sldId="298"/>
            <ac:spMk id="2" creationId="{3A736E11-7028-414D-BD77-5D33F66FE040}"/>
          </ac:spMkLst>
        </pc:spChg>
        <pc:spChg chg="ord">
          <ac:chgData name="McHardy, Alicia (CDC/OD/OADC) (CTR)" userId="570df698-c921-498a-a3da-44422fcc5090" providerId="ADAL" clId="{EED9C4CD-B90F-4D07-A776-6AE9B431339A}" dt="2021-12-22T16:07:42.188" v="397" actId="13244"/>
          <ac:spMkLst>
            <pc:docMk/>
            <pc:sldMk cId="2990283783" sldId="298"/>
            <ac:spMk id="23" creationId="{05B8F8A8-BC47-4646-998B-13ED7BFDEBFB}"/>
          </ac:spMkLst>
        </pc:spChg>
        <pc:spChg chg="ord">
          <ac:chgData name="McHardy, Alicia (CDC/OD/OADC) (CTR)" userId="570df698-c921-498a-a3da-44422fcc5090" providerId="ADAL" clId="{EED9C4CD-B90F-4D07-A776-6AE9B431339A}" dt="2021-12-22T16:07:44.860" v="398" actId="13244"/>
          <ac:spMkLst>
            <pc:docMk/>
            <pc:sldMk cId="2990283783" sldId="298"/>
            <ac:spMk id="24" creationId="{A3CFAB8F-15ED-4FD5-98C7-75EA0847AEF7}"/>
          </ac:spMkLst>
        </pc:spChg>
        <pc:spChg chg="ord">
          <ac:chgData name="McHardy, Alicia (CDC/OD/OADC) (CTR)" userId="570df698-c921-498a-a3da-44422fcc5090" providerId="ADAL" clId="{EED9C4CD-B90F-4D07-A776-6AE9B431339A}" dt="2021-12-22T16:07:50.444" v="399" actId="13244"/>
          <ac:spMkLst>
            <pc:docMk/>
            <pc:sldMk cId="2990283783" sldId="298"/>
            <ac:spMk id="27" creationId="{55A18B20-A44F-4D9C-A413-CFEC15837E81}"/>
          </ac:spMkLst>
        </pc:spChg>
        <pc:graphicFrameChg chg="ord">
          <ac:chgData name="McHardy, Alicia (CDC/OD/OADC) (CTR)" userId="570df698-c921-498a-a3da-44422fcc5090" providerId="ADAL" clId="{EED9C4CD-B90F-4D07-A776-6AE9B431339A}" dt="2021-12-22T16:10:18.213" v="426" actId="13244"/>
          <ac:graphicFrameMkLst>
            <pc:docMk/>
            <pc:sldMk cId="2990283783" sldId="298"/>
            <ac:graphicFrameMk id="18" creationId="{4BA91AB8-7EEC-4D47-A2E0-D265BAEC3CF5}"/>
          </ac:graphicFrameMkLst>
        </pc:graphicFrameChg>
        <pc:picChg chg="mod">
          <ac:chgData name="McHardy, Alicia (CDC/OD/OADC) (CTR)" userId="570df698-c921-498a-a3da-44422fcc5090" providerId="ADAL" clId="{EED9C4CD-B90F-4D07-A776-6AE9B431339A}" dt="2021-12-22T16:06:56.756" v="391" actId="962"/>
          <ac:picMkLst>
            <pc:docMk/>
            <pc:sldMk cId="2990283783" sldId="298"/>
            <ac:picMk id="16" creationId="{79545CF3-DE89-A24E-9744-DA4A9F2D6E93}"/>
          </ac:picMkLst>
        </pc:picChg>
        <pc:picChg chg="mod">
          <ac:chgData name="McHardy, Alicia (CDC/OD/OADC) (CTR)" userId="570df698-c921-498a-a3da-44422fcc5090" providerId="ADAL" clId="{EED9C4CD-B90F-4D07-A776-6AE9B431339A}" dt="2021-12-22T16:06:49.220" v="390" actId="962"/>
          <ac:picMkLst>
            <pc:docMk/>
            <pc:sldMk cId="2990283783" sldId="298"/>
            <ac:picMk id="17" creationId="{1C5132D5-1B36-9546-A9B1-CB0BA430C4A1}"/>
          </ac:picMkLst>
        </pc:picChg>
        <pc:picChg chg="mod ord">
          <ac:chgData name="McHardy, Alicia (CDC/OD/OADC) (CTR)" userId="570df698-c921-498a-a3da-44422fcc5090" providerId="ADAL" clId="{EED9C4CD-B90F-4D07-A776-6AE9B431339A}" dt="2021-12-22T16:07:52.221" v="400" actId="13244"/>
          <ac:picMkLst>
            <pc:docMk/>
            <pc:sldMk cId="2990283783" sldId="298"/>
            <ac:picMk id="26" creationId="{C84AD757-F4C7-4DE5-BBA2-52247BED8468}"/>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00D37-75E2-4D59-80ED-8C39D2D56BD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C0E9600-4E12-44D3-A657-6C8A65B2C154}">
      <dgm:prSet custT="1"/>
      <dgm:spPr/>
      <dgm:t>
        <a:bodyPr/>
        <a:lstStyle/>
        <a:p>
          <a:pPr>
            <a:lnSpc>
              <a:spcPct val="100000"/>
            </a:lnSpc>
          </a:pPr>
          <a:r>
            <a:rPr lang="en-US" sz="2600" dirty="0"/>
            <a:t>Ask</a:t>
          </a:r>
        </a:p>
      </dgm:t>
    </dgm:pt>
    <dgm:pt modelId="{90C088D2-29E6-43F6-AB0B-DAC26FB081F3}" type="parTrans" cxnId="{F122ADDC-310B-4E71-B7E9-50E71677911F}">
      <dgm:prSet/>
      <dgm:spPr/>
      <dgm:t>
        <a:bodyPr/>
        <a:lstStyle/>
        <a:p>
          <a:endParaRPr lang="en-US" sz="1800"/>
        </a:p>
      </dgm:t>
    </dgm:pt>
    <dgm:pt modelId="{4E314CF0-30BB-47FB-B8EA-3E5AFEEB9A8E}" type="sibTrans" cxnId="{F122ADDC-310B-4E71-B7E9-50E71677911F}">
      <dgm:prSet/>
      <dgm:spPr/>
      <dgm:t>
        <a:bodyPr/>
        <a:lstStyle/>
        <a:p>
          <a:endParaRPr lang="en-US"/>
        </a:p>
      </dgm:t>
    </dgm:pt>
    <dgm:pt modelId="{7EDFC5BA-AD46-4FD4-96FB-CB80351DBD65}">
      <dgm:prSet custT="1"/>
      <dgm:spPr/>
      <dgm:t>
        <a:bodyPr/>
        <a:lstStyle/>
        <a:p>
          <a:pPr>
            <a:lnSpc>
              <a:spcPct val="100000"/>
            </a:lnSpc>
          </a:pPr>
          <a:r>
            <a:rPr lang="en-US" sz="2600" dirty="0"/>
            <a:t>Ask a question</a:t>
          </a:r>
        </a:p>
      </dgm:t>
    </dgm:pt>
    <dgm:pt modelId="{BC8FD28D-F36E-4D3B-A333-462A79BA5210}" type="parTrans" cxnId="{0E49D457-5A1D-4CB3-9514-7E17376D1AB9}">
      <dgm:prSet/>
      <dgm:spPr/>
      <dgm:t>
        <a:bodyPr/>
        <a:lstStyle/>
        <a:p>
          <a:endParaRPr lang="en-US" sz="1800"/>
        </a:p>
      </dgm:t>
    </dgm:pt>
    <dgm:pt modelId="{65CD1601-E052-4800-A00F-66DE544A3031}" type="sibTrans" cxnId="{0E49D457-5A1D-4CB3-9514-7E17376D1AB9}">
      <dgm:prSet/>
      <dgm:spPr/>
      <dgm:t>
        <a:bodyPr/>
        <a:lstStyle/>
        <a:p>
          <a:endParaRPr lang="en-US"/>
        </a:p>
      </dgm:t>
    </dgm:pt>
    <dgm:pt modelId="{001D4A60-7572-483C-BAD4-4C79F9A73E54}">
      <dgm:prSet custT="1"/>
      <dgm:spPr/>
      <dgm:t>
        <a:bodyPr/>
        <a:lstStyle/>
        <a:p>
          <a:pPr>
            <a:lnSpc>
              <a:spcPct val="100000"/>
            </a:lnSpc>
          </a:pPr>
          <a:r>
            <a:rPr lang="en-US" sz="2600" dirty="0"/>
            <a:t>Research</a:t>
          </a:r>
        </a:p>
      </dgm:t>
    </dgm:pt>
    <dgm:pt modelId="{1E9C2206-7666-40D3-91E1-9C3B03106950}" type="parTrans" cxnId="{7C79A6B7-3D58-4088-98E7-F208D3F7F141}">
      <dgm:prSet/>
      <dgm:spPr/>
      <dgm:t>
        <a:bodyPr/>
        <a:lstStyle/>
        <a:p>
          <a:endParaRPr lang="en-US" sz="1800"/>
        </a:p>
      </dgm:t>
    </dgm:pt>
    <dgm:pt modelId="{5A5C80F1-953C-405C-B7CB-355509E0A1CE}" type="sibTrans" cxnId="{7C79A6B7-3D58-4088-98E7-F208D3F7F141}">
      <dgm:prSet/>
      <dgm:spPr/>
      <dgm:t>
        <a:bodyPr/>
        <a:lstStyle/>
        <a:p>
          <a:endParaRPr lang="en-US"/>
        </a:p>
      </dgm:t>
    </dgm:pt>
    <dgm:pt modelId="{A83B1882-0353-4934-A6E0-38E436960910}">
      <dgm:prSet custT="1"/>
      <dgm:spPr/>
      <dgm:t>
        <a:bodyPr/>
        <a:lstStyle/>
        <a:p>
          <a:pPr>
            <a:lnSpc>
              <a:spcPct val="100000"/>
            </a:lnSpc>
          </a:pPr>
          <a:r>
            <a:rPr lang="en-US" sz="2600"/>
            <a:t>Do background research</a:t>
          </a:r>
        </a:p>
      </dgm:t>
    </dgm:pt>
    <dgm:pt modelId="{2556867B-3CCF-4AEB-8947-97C3438546FD}" type="parTrans" cxnId="{01324B31-694F-4794-B968-3BFCF96B9142}">
      <dgm:prSet/>
      <dgm:spPr/>
      <dgm:t>
        <a:bodyPr/>
        <a:lstStyle/>
        <a:p>
          <a:endParaRPr lang="en-US" sz="1800"/>
        </a:p>
      </dgm:t>
    </dgm:pt>
    <dgm:pt modelId="{55511E19-3B32-4630-BD58-7239C392A683}" type="sibTrans" cxnId="{01324B31-694F-4794-B968-3BFCF96B9142}">
      <dgm:prSet/>
      <dgm:spPr/>
      <dgm:t>
        <a:bodyPr/>
        <a:lstStyle/>
        <a:p>
          <a:endParaRPr lang="en-US"/>
        </a:p>
      </dgm:t>
    </dgm:pt>
    <dgm:pt modelId="{9A75CC11-4B15-4EC1-8A71-2EDC29996594}">
      <dgm:prSet custT="1"/>
      <dgm:spPr/>
      <dgm:t>
        <a:bodyPr/>
        <a:lstStyle/>
        <a:p>
          <a:pPr>
            <a:lnSpc>
              <a:spcPct val="100000"/>
            </a:lnSpc>
          </a:pPr>
          <a:r>
            <a:rPr lang="en-US" sz="2600" dirty="0"/>
            <a:t>Hypothesis</a:t>
          </a:r>
        </a:p>
      </dgm:t>
    </dgm:pt>
    <dgm:pt modelId="{3CFD7D7C-F18B-4AB0-BBDB-48103F29E0DA}" type="parTrans" cxnId="{74620268-DC42-4026-8939-F4E95EDE75A8}">
      <dgm:prSet/>
      <dgm:spPr/>
      <dgm:t>
        <a:bodyPr/>
        <a:lstStyle/>
        <a:p>
          <a:endParaRPr lang="en-US" sz="1800"/>
        </a:p>
      </dgm:t>
    </dgm:pt>
    <dgm:pt modelId="{BD70619A-4BCA-4BC9-BED5-8861A2415235}" type="sibTrans" cxnId="{74620268-DC42-4026-8939-F4E95EDE75A8}">
      <dgm:prSet/>
      <dgm:spPr/>
      <dgm:t>
        <a:bodyPr/>
        <a:lstStyle/>
        <a:p>
          <a:endParaRPr lang="en-US"/>
        </a:p>
      </dgm:t>
    </dgm:pt>
    <dgm:pt modelId="{F63ACA74-D91A-45E3-A745-D1671579F51B}">
      <dgm:prSet custT="1"/>
      <dgm:spPr/>
      <dgm:t>
        <a:bodyPr/>
        <a:lstStyle/>
        <a:p>
          <a:pPr>
            <a:lnSpc>
              <a:spcPct val="100000"/>
            </a:lnSpc>
          </a:pPr>
          <a:r>
            <a:rPr lang="en-US" sz="2600" dirty="0"/>
            <a:t>Construct hypothesis</a:t>
          </a:r>
        </a:p>
      </dgm:t>
    </dgm:pt>
    <dgm:pt modelId="{27836C8D-E979-45EE-B4B5-694F062DC5E9}" type="parTrans" cxnId="{9CEE2723-994C-4613-8C43-2FED645E3487}">
      <dgm:prSet/>
      <dgm:spPr/>
      <dgm:t>
        <a:bodyPr/>
        <a:lstStyle/>
        <a:p>
          <a:endParaRPr lang="en-US" sz="1800"/>
        </a:p>
      </dgm:t>
    </dgm:pt>
    <dgm:pt modelId="{BFF64342-7720-4EA9-BB30-6BEFB9AF65DD}" type="sibTrans" cxnId="{9CEE2723-994C-4613-8C43-2FED645E3487}">
      <dgm:prSet/>
      <dgm:spPr/>
      <dgm:t>
        <a:bodyPr/>
        <a:lstStyle/>
        <a:p>
          <a:endParaRPr lang="en-US"/>
        </a:p>
      </dgm:t>
    </dgm:pt>
    <dgm:pt modelId="{257C0793-1D1A-4B22-BB8E-1017D4DEBB0A}">
      <dgm:prSet custT="1"/>
      <dgm:spPr/>
      <dgm:t>
        <a:bodyPr/>
        <a:lstStyle/>
        <a:p>
          <a:pPr>
            <a:lnSpc>
              <a:spcPct val="100000"/>
            </a:lnSpc>
          </a:pPr>
          <a:r>
            <a:rPr lang="en-US" sz="2600" dirty="0"/>
            <a:t>Test</a:t>
          </a:r>
        </a:p>
      </dgm:t>
    </dgm:pt>
    <dgm:pt modelId="{FFADCCFF-534E-4405-86F3-C13ECC41FAE1}" type="parTrans" cxnId="{327FA0CD-4C0E-4AAB-AAAA-F759A2E1BBB3}">
      <dgm:prSet/>
      <dgm:spPr/>
      <dgm:t>
        <a:bodyPr/>
        <a:lstStyle/>
        <a:p>
          <a:endParaRPr lang="en-US" sz="1800"/>
        </a:p>
      </dgm:t>
    </dgm:pt>
    <dgm:pt modelId="{F7957733-625E-4800-91CE-0B479DB69005}" type="sibTrans" cxnId="{327FA0CD-4C0E-4AAB-AAAA-F759A2E1BBB3}">
      <dgm:prSet/>
      <dgm:spPr/>
      <dgm:t>
        <a:bodyPr/>
        <a:lstStyle/>
        <a:p>
          <a:endParaRPr lang="en-US"/>
        </a:p>
      </dgm:t>
    </dgm:pt>
    <dgm:pt modelId="{212D58DF-7564-4FC9-960B-9587C4A83BD0}">
      <dgm:prSet custT="1"/>
      <dgm:spPr/>
      <dgm:t>
        <a:bodyPr/>
        <a:lstStyle/>
        <a:p>
          <a:pPr>
            <a:lnSpc>
              <a:spcPct val="100000"/>
            </a:lnSpc>
          </a:pPr>
          <a:r>
            <a:rPr lang="en-US" sz="2600"/>
            <a:t>Test with an experiment</a:t>
          </a:r>
        </a:p>
      </dgm:t>
    </dgm:pt>
    <dgm:pt modelId="{225391DE-F254-493C-90F8-C913F92DA6A2}" type="parTrans" cxnId="{DE30A291-6AE5-445E-A416-D67B5B79C0BE}">
      <dgm:prSet/>
      <dgm:spPr/>
      <dgm:t>
        <a:bodyPr/>
        <a:lstStyle/>
        <a:p>
          <a:endParaRPr lang="en-US" sz="1800"/>
        </a:p>
      </dgm:t>
    </dgm:pt>
    <dgm:pt modelId="{F077947D-2B6C-4818-976A-549602AF36DD}" type="sibTrans" cxnId="{DE30A291-6AE5-445E-A416-D67B5B79C0BE}">
      <dgm:prSet/>
      <dgm:spPr/>
      <dgm:t>
        <a:bodyPr/>
        <a:lstStyle/>
        <a:p>
          <a:endParaRPr lang="en-US"/>
        </a:p>
      </dgm:t>
    </dgm:pt>
    <dgm:pt modelId="{FDD89500-165A-E746-98F1-3A3C75E8451D}">
      <dgm:prSet custT="1"/>
      <dgm:spPr/>
      <dgm:t>
        <a:bodyPr/>
        <a:lstStyle/>
        <a:p>
          <a:pPr>
            <a:lnSpc>
              <a:spcPct val="100000"/>
            </a:lnSpc>
          </a:pPr>
          <a:r>
            <a:rPr lang="en-US" sz="2600" dirty="0"/>
            <a:t>Analyze</a:t>
          </a:r>
        </a:p>
      </dgm:t>
    </dgm:pt>
    <dgm:pt modelId="{2C22F358-B631-FC47-9B28-D9F5D75625A3}" type="parTrans" cxnId="{CDA5C4AE-F45B-0F43-81D7-37CC109D59CD}">
      <dgm:prSet/>
      <dgm:spPr/>
      <dgm:t>
        <a:bodyPr/>
        <a:lstStyle/>
        <a:p>
          <a:endParaRPr lang="en-US" sz="1800"/>
        </a:p>
      </dgm:t>
    </dgm:pt>
    <dgm:pt modelId="{07039615-4BFE-A545-8FB9-7351B0EA0504}" type="sibTrans" cxnId="{CDA5C4AE-F45B-0F43-81D7-37CC109D59CD}">
      <dgm:prSet/>
      <dgm:spPr/>
      <dgm:t>
        <a:bodyPr/>
        <a:lstStyle/>
        <a:p>
          <a:endParaRPr lang="en-US"/>
        </a:p>
      </dgm:t>
    </dgm:pt>
    <dgm:pt modelId="{91649E66-08F1-5C45-B85F-A097B8B0F957}">
      <dgm:prSet custT="1"/>
      <dgm:spPr/>
      <dgm:t>
        <a:bodyPr/>
        <a:lstStyle/>
        <a:p>
          <a:pPr>
            <a:lnSpc>
              <a:spcPct val="100000"/>
            </a:lnSpc>
          </a:pPr>
          <a:r>
            <a:rPr lang="en-US" sz="2600"/>
            <a:t>Analyze data</a:t>
          </a:r>
        </a:p>
      </dgm:t>
    </dgm:pt>
    <dgm:pt modelId="{34694B0D-77DB-1545-80E5-511969374051}" type="parTrans" cxnId="{6A9E7A0D-528D-0747-8521-88CCC6053111}">
      <dgm:prSet/>
      <dgm:spPr/>
      <dgm:t>
        <a:bodyPr/>
        <a:lstStyle/>
        <a:p>
          <a:endParaRPr lang="en-US" sz="1800"/>
        </a:p>
      </dgm:t>
    </dgm:pt>
    <dgm:pt modelId="{4C48B582-6C6E-004B-8075-DC5205F14949}" type="sibTrans" cxnId="{6A9E7A0D-528D-0747-8521-88CCC6053111}">
      <dgm:prSet/>
      <dgm:spPr/>
      <dgm:t>
        <a:bodyPr/>
        <a:lstStyle/>
        <a:p>
          <a:endParaRPr lang="en-US"/>
        </a:p>
      </dgm:t>
    </dgm:pt>
    <dgm:pt modelId="{15E323B4-E57D-6946-A732-BC25FFF1CC76}">
      <dgm:prSet custT="1"/>
      <dgm:spPr/>
      <dgm:t>
        <a:bodyPr/>
        <a:lstStyle/>
        <a:p>
          <a:pPr>
            <a:lnSpc>
              <a:spcPct val="100000"/>
            </a:lnSpc>
          </a:pPr>
          <a:r>
            <a:rPr lang="en-US" sz="2600" dirty="0"/>
            <a:t>Draw conclusions</a:t>
          </a:r>
        </a:p>
      </dgm:t>
    </dgm:pt>
    <dgm:pt modelId="{D722D2BA-4779-4249-BE4B-EFAC7AEAFEB1}" type="parTrans" cxnId="{AF475A59-6320-C847-9A73-F52DACAFA25A}">
      <dgm:prSet/>
      <dgm:spPr/>
      <dgm:t>
        <a:bodyPr/>
        <a:lstStyle/>
        <a:p>
          <a:endParaRPr lang="en-US" sz="1800"/>
        </a:p>
      </dgm:t>
    </dgm:pt>
    <dgm:pt modelId="{209234D9-866B-2843-8D6C-654DF48AFB93}" type="sibTrans" cxnId="{AF475A59-6320-C847-9A73-F52DACAFA25A}">
      <dgm:prSet/>
      <dgm:spPr/>
      <dgm:t>
        <a:bodyPr/>
        <a:lstStyle/>
        <a:p>
          <a:endParaRPr lang="en-US"/>
        </a:p>
      </dgm:t>
    </dgm:pt>
    <dgm:pt modelId="{E72AE84E-956B-3947-B128-1F2F10B42E44}">
      <dgm:prSet custT="1"/>
      <dgm:spPr/>
      <dgm:t>
        <a:bodyPr/>
        <a:lstStyle/>
        <a:p>
          <a:pPr>
            <a:lnSpc>
              <a:spcPct val="100000"/>
            </a:lnSpc>
          </a:pPr>
          <a:r>
            <a:rPr lang="en-US" sz="2600" dirty="0"/>
            <a:t>Conclusions</a:t>
          </a:r>
        </a:p>
      </dgm:t>
    </dgm:pt>
    <dgm:pt modelId="{7D69126A-67C9-FD41-A9DD-9F5D481DD83A}" type="parTrans" cxnId="{33B92A2B-563C-EB4D-92D1-9728AED26795}">
      <dgm:prSet/>
      <dgm:spPr/>
      <dgm:t>
        <a:bodyPr/>
        <a:lstStyle/>
        <a:p>
          <a:endParaRPr lang="en-US" sz="1800"/>
        </a:p>
      </dgm:t>
    </dgm:pt>
    <dgm:pt modelId="{F76C6663-481A-7043-BE31-25246D746E8F}" type="sibTrans" cxnId="{33B92A2B-563C-EB4D-92D1-9728AED26795}">
      <dgm:prSet/>
      <dgm:spPr/>
      <dgm:t>
        <a:bodyPr/>
        <a:lstStyle/>
        <a:p>
          <a:endParaRPr lang="en-US"/>
        </a:p>
      </dgm:t>
    </dgm:pt>
    <dgm:pt modelId="{F3B921DE-D418-C348-BAAE-D14448DB930D}">
      <dgm:prSet custT="1"/>
      <dgm:spPr/>
      <dgm:t>
        <a:bodyPr/>
        <a:lstStyle/>
        <a:p>
          <a:pPr>
            <a:lnSpc>
              <a:spcPct val="100000"/>
            </a:lnSpc>
          </a:pPr>
          <a:r>
            <a:rPr lang="en-US" sz="2600" dirty="0"/>
            <a:t>Share</a:t>
          </a:r>
        </a:p>
      </dgm:t>
    </dgm:pt>
    <dgm:pt modelId="{13BB33A0-96C6-224A-A084-D7205A48BCB9}" type="parTrans" cxnId="{E0AD0091-E6CF-7C42-9847-C19777835019}">
      <dgm:prSet/>
      <dgm:spPr/>
      <dgm:t>
        <a:bodyPr/>
        <a:lstStyle/>
        <a:p>
          <a:endParaRPr lang="en-US" sz="1800"/>
        </a:p>
      </dgm:t>
    </dgm:pt>
    <dgm:pt modelId="{ED99915B-5389-F64D-96AE-9A20F2ADF149}" type="sibTrans" cxnId="{E0AD0091-E6CF-7C42-9847-C19777835019}">
      <dgm:prSet/>
      <dgm:spPr/>
      <dgm:t>
        <a:bodyPr/>
        <a:lstStyle/>
        <a:p>
          <a:endParaRPr lang="en-US"/>
        </a:p>
      </dgm:t>
    </dgm:pt>
    <dgm:pt modelId="{C3DFBB5B-7A39-6C49-AD10-5A5762A36307}">
      <dgm:prSet custT="1"/>
      <dgm:spPr/>
      <dgm:t>
        <a:bodyPr/>
        <a:lstStyle/>
        <a:p>
          <a:pPr>
            <a:lnSpc>
              <a:spcPct val="100000"/>
            </a:lnSpc>
          </a:pPr>
          <a:r>
            <a:rPr lang="en-US" sz="2600" dirty="0"/>
            <a:t>Communicate results</a:t>
          </a:r>
        </a:p>
      </dgm:t>
    </dgm:pt>
    <dgm:pt modelId="{0843C7AA-D99F-9847-B34A-B7A385B12A1B}" type="parTrans" cxnId="{ECA7FBE3-215B-7E47-9E4E-C2F34AFC04AF}">
      <dgm:prSet/>
      <dgm:spPr/>
      <dgm:t>
        <a:bodyPr/>
        <a:lstStyle/>
        <a:p>
          <a:endParaRPr lang="en-US" sz="1800"/>
        </a:p>
      </dgm:t>
    </dgm:pt>
    <dgm:pt modelId="{790DDF27-464E-2449-AE9B-2BC42EE45EDB}" type="sibTrans" cxnId="{ECA7FBE3-215B-7E47-9E4E-C2F34AFC04AF}">
      <dgm:prSet/>
      <dgm:spPr/>
      <dgm:t>
        <a:bodyPr/>
        <a:lstStyle/>
        <a:p>
          <a:endParaRPr lang="en-US"/>
        </a:p>
      </dgm:t>
    </dgm:pt>
    <dgm:pt modelId="{45CEBAE3-D0E1-4E6C-9FDA-CB6A8776559D}" type="pres">
      <dgm:prSet presAssocID="{CD500D37-75E2-4D59-80ED-8C39D2D56BD2}" presName="root" presStyleCnt="0">
        <dgm:presLayoutVars>
          <dgm:dir/>
          <dgm:resizeHandles val="exact"/>
        </dgm:presLayoutVars>
      </dgm:prSet>
      <dgm:spPr/>
    </dgm:pt>
    <dgm:pt modelId="{6E7987FB-F540-431D-A41C-50F526D92B60}" type="pres">
      <dgm:prSet presAssocID="{DC0E9600-4E12-44D3-A657-6C8A65B2C154}" presName="compNode" presStyleCnt="0"/>
      <dgm:spPr/>
    </dgm:pt>
    <dgm:pt modelId="{E5E149BA-DFCA-4D8C-9150-F489BDCC30C8}" type="pres">
      <dgm:prSet presAssocID="{DC0E9600-4E12-44D3-A657-6C8A65B2C154}" presName="bgRect" presStyleLbl="bgShp" presStyleIdx="0" presStyleCnt="7"/>
      <dgm:spPr/>
    </dgm:pt>
    <dgm:pt modelId="{CAC72C6C-2F5A-4098-B8B3-7181FB515D2C}" type="pres">
      <dgm:prSet presAssocID="{DC0E9600-4E12-44D3-A657-6C8A65B2C154}" presName="iconRect" presStyleLbl="node1" presStyleIdx="0" presStyleCnt="7"/>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435BBFC2-5166-4F3D-A663-3E143DE428A6}" type="pres">
      <dgm:prSet presAssocID="{DC0E9600-4E12-44D3-A657-6C8A65B2C154}" presName="spaceRect" presStyleCnt="0"/>
      <dgm:spPr/>
    </dgm:pt>
    <dgm:pt modelId="{F3E6AD21-320F-4558-8CB6-893BF2D20ACE}" type="pres">
      <dgm:prSet presAssocID="{DC0E9600-4E12-44D3-A657-6C8A65B2C154}" presName="parTx" presStyleLbl="revTx" presStyleIdx="0" presStyleCnt="14">
        <dgm:presLayoutVars>
          <dgm:chMax val="0"/>
          <dgm:chPref val="0"/>
        </dgm:presLayoutVars>
      </dgm:prSet>
      <dgm:spPr/>
    </dgm:pt>
    <dgm:pt modelId="{2D5436FF-CD8F-49B7-BC99-A908F42A00BB}" type="pres">
      <dgm:prSet presAssocID="{DC0E9600-4E12-44D3-A657-6C8A65B2C154}" presName="desTx" presStyleLbl="revTx" presStyleIdx="1" presStyleCnt="14">
        <dgm:presLayoutVars/>
      </dgm:prSet>
      <dgm:spPr/>
    </dgm:pt>
    <dgm:pt modelId="{2ABA5CE8-6AA7-4B1A-BFFA-01ED1F19C0D5}" type="pres">
      <dgm:prSet presAssocID="{4E314CF0-30BB-47FB-B8EA-3E5AFEEB9A8E}" presName="sibTrans" presStyleCnt="0"/>
      <dgm:spPr/>
    </dgm:pt>
    <dgm:pt modelId="{442D4E97-8481-442A-95F0-4E5564093E65}" type="pres">
      <dgm:prSet presAssocID="{001D4A60-7572-483C-BAD4-4C79F9A73E54}" presName="compNode" presStyleCnt="0"/>
      <dgm:spPr/>
    </dgm:pt>
    <dgm:pt modelId="{5D03E8DB-3BEC-4487-8F14-230693C419EF}" type="pres">
      <dgm:prSet presAssocID="{001D4A60-7572-483C-BAD4-4C79F9A73E54}" presName="bgRect" presStyleLbl="bgShp" presStyleIdx="1" presStyleCnt="7"/>
      <dgm:spPr/>
    </dgm:pt>
    <dgm:pt modelId="{5C76D625-0DBD-4D4D-9BAA-0FA7CFF1BF38}" type="pres">
      <dgm:prSet presAssocID="{001D4A60-7572-483C-BAD4-4C79F9A73E54}" presName="iconRect" presStyleLbl="node1" presStyleIdx="1" presStyleCnt="7"/>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46B916D1-548B-4689-9E44-F4D17CE65E03}" type="pres">
      <dgm:prSet presAssocID="{001D4A60-7572-483C-BAD4-4C79F9A73E54}" presName="spaceRect" presStyleCnt="0"/>
      <dgm:spPr/>
    </dgm:pt>
    <dgm:pt modelId="{DD0E8C49-EBEC-42A2-B1AF-E1DC5253DAA3}" type="pres">
      <dgm:prSet presAssocID="{001D4A60-7572-483C-BAD4-4C79F9A73E54}" presName="parTx" presStyleLbl="revTx" presStyleIdx="2" presStyleCnt="14">
        <dgm:presLayoutVars>
          <dgm:chMax val="0"/>
          <dgm:chPref val="0"/>
        </dgm:presLayoutVars>
      </dgm:prSet>
      <dgm:spPr/>
    </dgm:pt>
    <dgm:pt modelId="{9941A27D-4987-49A4-ACA0-D2393F0B8B57}" type="pres">
      <dgm:prSet presAssocID="{001D4A60-7572-483C-BAD4-4C79F9A73E54}" presName="desTx" presStyleLbl="revTx" presStyleIdx="3" presStyleCnt="14">
        <dgm:presLayoutVars/>
      </dgm:prSet>
      <dgm:spPr/>
    </dgm:pt>
    <dgm:pt modelId="{309F6898-3B75-44B1-A047-6722FE4ABE68}" type="pres">
      <dgm:prSet presAssocID="{5A5C80F1-953C-405C-B7CB-355509E0A1CE}" presName="sibTrans" presStyleCnt="0"/>
      <dgm:spPr/>
    </dgm:pt>
    <dgm:pt modelId="{C6F4DEEC-9538-4B3D-8483-87E9B3A5BEB4}" type="pres">
      <dgm:prSet presAssocID="{9A75CC11-4B15-4EC1-8A71-2EDC29996594}" presName="compNode" presStyleCnt="0"/>
      <dgm:spPr/>
    </dgm:pt>
    <dgm:pt modelId="{C0F40A7D-A0FF-4DD0-AE70-AF5CC0C3944C}" type="pres">
      <dgm:prSet presAssocID="{9A75CC11-4B15-4EC1-8A71-2EDC29996594}" presName="bgRect" presStyleLbl="bgShp" presStyleIdx="2" presStyleCnt="7"/>
      <dgm:spPr/>
    </dgm:pt>
    <dgm:pt modelId="{F20F48D9-1880-4EA7-A0F3-E23D37623576}" type="pres">
      <dgm:prSet presAssocID="{9A75CC11-4B15-4EC1-8A71-2EDC29996594}" presName="iconRect" presStyleLbl="node1" presStyleIdx="2" presStyleCnt="7"/>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09BA8A54-BE22-4842-823D-A702D9555204}" type="pres">
      <dgm:prSet presAssocID="{9A75CC11-4B15-4EC1-8A71-2EDC29996594}" presName="spaceRect" presStyleCnt="0"/>
      <dgm:spPr/>
    </dgm:pt>
    <dgm:pt modelId="{7A119AE3-52BB-405F-996D-5203810FF12B}" type="pres">
      <dgm:prSet presAssocID="{9A75CC11-4B15-4EC1-8A71-2EDC29996594}" presName="parTx" presStyleLbl="revTx" presStyleIdx="4" presStyleCnt="14">
        <dgm:presLayoutVars>
          <dgm:chMax val="0"/>
          <dgm:chPref val="0"/>
        </dgm:presLayoutVars>
      </dgm:prSet>
      <dgm:spPr/>
    </dgm:pt>
    <dgm:pt modelId="{1A1555AA-C025-4D90-838C-14BC6794E59D}" type="pres">
      <dgm:prSet presAssocID="{9A75CC11-4B15-4EC1-8A71-2EDC29996594}" presName="desTx" presStyleLbl="revTx" presStyleIdx="5" presStyleCnt="14">
        <dgm:presLayoutVars/>
      </dgm:prSet>
      <dgm:spPr/>
    </dgm:pt>
    <dgm:pt modelId="{69CF3261-C1FD-4468-8FA2-BB6E63E1FFEA}" type="pres">
      <dgm:prSet presAssocID="{BD70619A-4BCA-4BC9-BED5-8861A2415235}" presName="sibTrans" presStyleCnt="0"/>
      <dgm:spPr/>
    </dgm:pt>
    <dgm:pt modelId="{8B138846-2A4F-4670-A944-77C6BD79D420}" type="pres">
      <dgm:prSet presAssocID="{257C0793-1D1A-4B22-BB8E-1017D4DEBB0A}" presName="compNode" presStyleCnt="0"/>
      <dgm:spPr/>
    </dgm:pt>
    <dgm:pt modelId="{8C6DF571-7056-4786-B46B-161117869F8F}" type="pres">
      <dgm:prSet presAssocID="{257C0793-1D1A-4B22-BB8E-1017D4DEBB0A}" presName="bgRect" presStyleLbl="bgShp" presStyleIdx="3" presStyleCnt="7"/>
      <dgm:spPr/>
    </dgm:pt>
    <dgm:pt modelId="{7BFC27FD-3C7B-41FB-AC64-9BD50C71B81D}" type="pres">
      <dgm:prSet presAssocID="{257C0793-1D1A-4B22-BB8E-1017D4DEBB0A}" presName="iconRect" presStyleLbl="node1" presStyleIdx="3" presStyleCnt="7"/>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st tubes"/>
        </a:ext>
      </dgm:extLst>
    </dgm:pt>
    <dgm:pt modelId="{E7EAD2E2-7465-41D5-9CD7-18BD1A19619A}" type="pres">
      <dgm:prSet presAssocID="{257C0793-1D1A-4B22-BB8E-1017D4DEBB0A}" presName="spaceRect" presStyleCnt="0"/>
      <dgm:spPr/>
    </dgm:pt>
    <dgm:pt modelId="{DA317507-91E9-43DF-9F18-A641BE7827BC}" type="pres">
      <dgm:prSet presAssocID="{257C0793-1D1A-4B22-BB8E-1017D4DEBB0A}" presName="parTx" presStyleLbl="revTx" presStyleIdx="6" presStyleCnt="14">
        <dgm:presLayoutVars>
          <dgm:chMax val="0"/>
          <dgm:chPref val="0"/>
        </dgm:presLayoutVars>
      </dgm:prSet>
      <dgm:spPr/>
    </dgm:pt>
    <dgm:pt modelId="{F426248E-5F24-4359-8189-71B15B39B051}" type="pres">
      <dgm:prSet presAssocID="{257C0793-1D1A-4B22-BB8E-1017D4DEBB0A}" presName="desTx" presStyleLbl="revTx" presStyleIdx="7" presStyleCnt="14">
        <dgm:presLayoutVars/>
      </dgm:prSet>
      <dgm:spPr/>
    </dgm:pt>
    <dgm:pt modelId="{06B07963-4E7C-49A0-A8E1-396395C83A83}" type="pres">
      <dgm:prSet presAssocID="{F7957733-625E-4800-91CE-0B479DB69005}" presName="sibTrans" presStyleCnt="0"/>
      <dgm:spPr/>
    </dgm:pt>
    <dgm:pt modelId="{60A35A87-1899-4D4D-91F8-B9EA1B4C0CF9}" type="pres">
      <dgm:prSet presAssocID="{FDD89500-165A-E746-98F1-3A3C75E8451D}" presName="compNode" presStyleCnt="0"/>
      <dgm:spPr/>
    </dgm:pt>
    <dgm:pt modelId="{A4503FEF-0940-4282-84F3-1BDCB9741230}" type="pres">
      <dgm:prSet presAssocID="{FDD89500-165A-E746-98F1-3A3C75E8451D}" presName="bgRect" presStyleLbl="bgShp" presStyleIdx="4" presStyleCnt="7"/>
      <dgm:spPr/>
    </dgm:pt>
    <dgm:pt modelId="{C2DC2C0D-5FE9-427E-81E3-6D83F7685CB3}" type="pres">
      <dgm:prSet presAssocID="{FDD89500-165A-E746-98F1-3A3C75E8451D}" presName="iconRect" presStyleLbl="node1" presStyleIdx="4" presStyleCnt="7"/>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r chart"/>
        </a:ext>
      </dgm:extLst>
    </dgm:pt>
    <dgm:pt modelId="{FB5AC6DE-9958-46EA-A809-43E5C8A69444}" type="pres">
      <dgm:prSet presAssocID="{FDD89500-165A-E746-98F1-3A3C75E8451D}" presName="spaceRect" presStyleCnt="0"/>
      <dgm:spPr/>
    </dgm:pt>
    <dgm:pt modelId="{A68EAB19-E77B-4E46-9111-8A0214695A5E}" type="pres">
      <dgm:prSet presAssocID="{FDD89500-165A-E746-98F1-3A3C75E8451D}" presName="parTx" presStyleLbl="revTx" presStyleIdx="8" presStyleCnt="14">
        <dgm:presLayoutVars>
          <dgm:chMax val="0"/>
          <dgm:chPref val="0"/>
        </dgm:presLayoutVars>
      </dgm:prSet>
      <dgm:spPr/>
    </dgm:pt>
    <dgm:pt modelId="{D613B4BD-3B22-4440-BDD3-821865FE339E}" type="pres">
      <dgm:prSet presAssocID="{FDD89500-165A-E746-98F1-3A3C75E8451D}" presName="desTx" presStyleLbl="revTx" presStyleIdx="9" presStyleCnt="14">
        <dgm:presLayoutVars/>
      </dgm:prSet>
      <dgm:spPr/>
    </dgm:pt>
    <dgm:pt modelId="{7318654A-71E8-4511-9826-B4D2B381266D}" type="pres">
      <dgm:prSet presAssocID="{07039615-4BFE-A545-8FB9-7351B0EA0504}" presName="sibTrans" presStyleCnt="0"/>
      <dgm:spPr/>
    </dgm:pt>
    <dgm:pt modelId="{C572F32C-026D-48B9-BB03-468372DC5F7B}" type="pres">
      <dgm:prSet presAssocID="{E72AE84E-956B-3947-B128-1F2F10B42E44}" presName="compNode" presStyleCnt="0"/>
      <dgm:spPr/>
    </dgm:pt>
    <dgm:pt modelId="{7CBFD87E-5C7D-4BC5-A8EB-A83CEB76EB00}" type="pres">
      <dgm:prSet presAssocID="{E72AE84E-956B-3947-B128-1F2F10B42E44}" presName="bgRect" presStyleLbl="bgShp" presStyleIdx="5" presStyleCnt="7"/>
      <dgm:spPr/>
    </dgm:pt>
    <dgm:pt modelId="{AE798DA7-1800-4A2B-AE78-CD4C41210814}" type="pres">
      <dgm:prSet presAssocID="{E72AE84E-956B-3947-B128-1F2F10B42E44}" presName="iconRect" presStyleLbl="node1" presStyleIdx="5" presStyleCnt="7"/>
      <dgm:spPr>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ead with Gears"/>
        </a:ext>
      </dgm:extLst>
    </dgm:pt>
    <dgm:pt modelId="{2B018573-9F96-4EEA-9A26-5B802125418A}" type="pres">
      <dgm:prSet presAssocID="{E72AE84E-956B-3947-B128-1F2F10B42E44}" presName="spaceRect" presStyleCnt="0"/>
      <dgm:spPr/>
    </dgm:pt>
    <dgm:pt modelId="{E0472C28-481F-4139-8AA1-E10D0ADAEE39}" type="pres">
      <dgm:prSet presAssocID="{E72AE84E-956B-3947-B128-1F2F10B42E44}" presName="parTx" presStyleLbl="revTx" presStyleIdx="10" presStyleCnt="14">
        <dgm:presLayoutVars>
          <dgm:chMax val="0"/>
          <dgm:chPref val="0"/>
        </dgm:presLayoutVars>
      </dgm:prSet>
      <dgm:spPr/>
    </dgm:pt>
    <dgm:pt modelId="{EDE2BC57-6D59-4D50-99AE-924A50D4680A}" type="pres">
      <dgm:prSet presAssocID="{E72AE84E-956B-3947-B128-1F2F10B42E44}" presName="desTx" presStyleLbl="revTx" presStyleIdx="11" presStyleCnt="14">
        <dgm:presLayoutVars/>
      </dgm:prSet>
      <dgm:spPr/>
    </dgm:pt>
    <dgm:pt modelId="{DFC107D0-7163-41BE-8E4A-1E8929E52928}" type="pres">
      <dgm:prSet presAssocID="{F76C6663-481A-7043-BE31-25246D746E8F}" presName="sibTrans" presStyleCnt="0"/>
      <dgm:spPr/>
    </dgm:pt>
    <dgm:pt modelId="{B80C9059-8964-44EF-818C-EAA5B5523A38}" type="pres">
      <dgm:prSet presAssocID="{F3B921DE-D418-C348-BAAE-D14448DB930D}" presName="compNode" presStyleCnt="0"/>
      <dgm:spPr/>
    </dgm:pt>
    <dgm:pt modelId="{34833FC3-14AF-4AEA-B771-36827AFFD4BA}" type="pres">
      <dgm:prSet presAssocID="{F3B921DE-D418-C348-BAAE-D14448DB930D}" presName="bgRect" presStyleLbl="bgShp" presStyleIdx="6" presStyleCnt="7"/>
      <dgm:spPr/>
    </dgm:pt>
    <dgm:pt modelId="{2451F63D-9B76-4613-8CC1-7ABAD1038C98}" type="pres">
      <dgm:prSet presAssocID="{F3B921DE-D418-C348-BAAE-D14448DB930D}" presName="iconRect" presStyleLbl="node1" presStyleIdx="6" presStyleCnt="7"/>
      <dgm:spPr>
        <a:blipFill>
          <a:blip xmlns:r="http://schemas.openxmlformats.org/officeDocument/2006/relationships"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hat"/>
        </a:ext>
      </dgm:extLst>
    </dgm:pt>
    <dgm:pt modelId="{ECEC8187-5616-4796-9FFA-40E81A6DCC04}" type="pres">
      <dgm:prSet presAssocID="{F3B921DE-D418-C348-BAAE-D14448DB930D}" presName="spaceRect" presStyleCnt="0"/>
      <dgm:spPr/>
    </dgm:pt>
    <dgm:pt modelId="{B11175EF-E494-4434-9158-9D905D8FF42C}" type="pres">
      <dgm:prSet presAssocID="{F3B921DE-D418-C348-BAAE-D14448DB930D}" presName="parTx" presStyleLbl="revTx" presStyleIdx="12" presStyleCnt="14">
        <dgm:presLayoutVars>
          <dgm:chMax val="0"/>
          <dgm:chPref val="0"/>
        </dgm:presLayoutVars>
      </dgm:prSet>
      <dgm:spPr/>
    </dgm:pt>
    <dgm:pt modelId="{7F99D5B4-DE33-4A4B-B5B1-69E7AC370D35}" type="pres">
      <dgm:prSet presAssocID="{F3B921DE-D418-C348-BAAE-D14448DB930D}" presName="desTx" presStyleLbl="revTx" presStyleIdx="13" presStyleCnt="14">
        <dgm:presLayoutVars/>
      </dgm:prSet>
      <dgm:spPr/>
    </dgm:pt>
  </dgm:ptLst>
  <dgm:cxnLst>
    <dgm:cxn modelId="{18A32A06-6265-7B41-8BF4-4BBCF7671795}" type="presOf" srcId="{F3B921DE-D418-C348-BAAE-D14448DB930D}" destId="{B11175EF-E494-4434-9158-9D905D8FF42C}" srcOrd="0" destOrd="0" presId="urn:microsoft.com/office/officeart/2018/2/layout/IconVerticalSolidList"/>
    <dgm:cxn modelId="{9D751208-406C-EA45-B0C9-62C4C5A695B8}" type="presOf" srcId="{9A75CC11-4B15-4EC1-8A71-2EDC29996594}" destId="{7A119AE3-52BB-405F-996D-5203810FF12B}" srcOrd="0" destOrd="0" presId="urn:microsoft.com/office/officeart/2018/2/layout/IconVerticalSolidList"/>
    <dgm:cxn modelId="{6A9E7A0D-528D-0747-8521-88CCC6053111}" srcId="{FDD89500-165A-E746-98F1-3A3C75E8451D}" destId="{91649E66-08F1-5C45-B85F-A097B8B0F957}" srcOrd="0" destOrd="0" parTransId="{34694B0D-77DB-1545-80E5-511969374051}" sibTransId="{4C48B582-6C6E-004B-8075-DC5205F14949}"/>
    <dgm:cxn modelId="{79D1EC12-584A-E143-B279-E827E562C484}" type="presOf" srcId="{C3DFBB5B-7A39-6C49-AD10-5A5762A36307}" destId="{7F99D5B4-DE33-4A4B-B5B1-69E7AC370D35}" srcOrd="0" destOrd="0" presId="urn:microsoft.com/office/officeart/2018/2/layout/IconVerticalSolidList"/>
    <dgm:cxn modelId="{91269C13-55CD-AB47-8501-B3094C1DE445}" type="presOf" srcId="{DC0E9600-4E12-44D3-A657-6C8A65B2C154}" destId="{F3E6AD21-320F-4558-8CB6-893BF2D20ACE}" srcOrd="0" destOrd="0" presId="urn:microsoft.com/office/officeart/2018/2/layout/IconVerticalSolidList"/>
    <dgm:cxn modelId="{9CEE2723-994C-4613-8C43-2FED645E3487}" srcId="{9A75CC11-4B15-4EC1-8A71-2EDC29996594}" destId="{F63ACA74-D91A-45E3-A745-D1671579F51B}" srcOrd="0" destOrd="0" parTransId="{27836C8D-E979-45EE-B4B5-694F062DC5E9}" sibTransId="{BFF64342-7720-4EA9-BB30-6BEFB9AF65DD}"/>
    <dgm:cxn modelId="{9B15F428-A9C1-8840-B83C-0F3A18353AC6}" type="presOf" srcId="{212D58DF-7564-4FC9-960B-9587C4A83BD0}" destId="{F426248E-5F24-4359-8189-71B15B39B051}" srcOrd="0" destOrd="0" presId="urn:microsoft.com/office/officeart/2018/2/layout/IconVerticalSolidList"/>
    <dgm:cxn modelId="{33B92A2B-563C-EB4D-92D1-9728AED26795}" srcId="{CD500D37-75E2-4D59-80ED-8C39D2D56BD2}" destId="{E72AE84E-956B-3947-B128-1F2F10B42E44}" srcOrd="5" destOrd="0" parTransId="{7D69126A-67C9-FD41-A9DD-9F5D481DD83A}" sibTransId="{F76C6663-481A-7043-BE31-25246D746E8F}"/>
    <dgm:cxn modelId="{01324B31-694F-4794-B968-3BFCF96B9142}" srcId="{001D4A60-7572-483C-BAD4-4C79F9A73E54}" destId="{A83B1882-0353-4934-A6E0-38E436960910}" srcOrd="0" destOrd="0" parTransId="{2556867B-3CCF-4AEB-8947-97C3438546FD}" sibTransId="{55511E19-3B32-4630-BD58-7239C392A683}"/>
    <dgm:cxn modelId="{B5199D5C-D22B-4A4F-B103-0CC7E9D1E569}" type="presOf" srcId="{CD500D37-75E2-4D59-80ED-8C39D2D56BD2}" destId="{45CEBAE3-D0E1-4E6C-9FDA-CB6A8776559D}" srcOrd="0" destOrd="0" presId="urn:microsoft.com/office/officeart/2018/2/layout/IconVerticalSolidList"/>
    <dgm:cxn modelId="{92B51066-AAEE-DE45-A0C8-1452DEB52A1A}" type="presOf" srcId="{91649E66-08F1-5C45-B85F-A097B8B0F957}" destId="{D613B4BD-3B22-4440-BDD3-821865FE339E}" srcOrd="0" destOrd="0" presId="urn:microsoft.com/office/officeart/2018/2/layout/IconVerticalSolidList"/>
    <dgm:cxn modelId="{74620268-DC42-4026-8939-F4E95EDE75A8}" srcId="{CD500D37-75E2-4D59-80ED-8C39D2D56BD2}" destId="{9A75CC11-4B15-4EC1-8A71-2EDC29996594}" srcOrd="2" destOrd="0" parTransId="{3CFD7D7C-F18B-4AB0-BBDB-48103F29E0DA}" sibTransId="{BD70619A-4BCA-4BC9-BED5-8861A2415235}"/>
    <dgm:cxn modelId="{9D06576B-6085-444C-87C0-3F8B2C0195C3}" type="presOf" srcId="{E72AE84E-956B-3947-B128-1F2F10B42E44}" destId="{E0472C28-481F-4139-8AA1-E10D0ADAEE39}" srcOrd="0" destOrd="0" presId="urn:microsoft.com/office/officeart/2018/2/layout/IconVerticalSolidList"/>
    <dgm:cxn modelId="{0E49D457-5A1D-4CB3-9514-7E17376D1AB9}" srcId="{DC0E9600-4E12-44D3-A657-6C8A65B2C154}" destId="{7EDFC5BA-AD46-4FD4-96FB-CB80351DBD65}" srcOrd="0" destOrd="0" parTransId="{BC8FD28D-F36E-4D3B-A333-462A79BA5210}" sibTransId="{65CD1601-E052-4800-A00F-66DE544A3031}"/>
    <dgm:cxn modelId="{AF475A59-6320-C847-9A73-F52DACAFA25A}" srcId="{E72AE84E-956B-3947-B128-1F2F10B42E44}" destId="{15E323B4-E57D-6946-A732-BC25FFF1CC76}" srcOrd="0" destOrd="0" parTransId="{D722D2BA-4779-4249-BE4B-EFAC7AEAFEB1}" sibTransId="{209234D9-866B-2843-8D6C-654DF48AFB93}"/>
    <dgm:cxn modelId="{E0AD0091-E6CF-7C42-9847-C19777835019}" srcId="{CD500D37-75E2-4D59-80ED-8C39D2D56BD2}" destId="{F3B921DE-D418-C348-BAAE-D14448DB930D}" srcOrd="6" destOrd="0" parTransId="{13BB33A0-96C6-224A-A084-D7205A48BCB9}" sibTransId="{ED99915B-5389-F64D-96AE-9A20F2ADF149}"/>
    <dgm:cxn modelId="{DE30A291-6AE5-445E-A416-D67B5B79C0BE}" srcId="{257C0793-1D1A-4B22-BB8E-1017D4DEBB0A}" destId="{212D58DF-7564-4FC9-960B-9587C4A83BD0}" srcOrd="0" destOrd="0" parTransId="{225391DE-F254-493C-90F8-C913F92DA6A2}" sibTransId="{F077947D-2B6C-4818-976A-549602AF36DD}"/>
    <dgm:cxn modelId="{2E3EF298-6664-B44A-A755-AB4B364D7449}" type="presOf" srcId="{FDD89500-165A-E746-98F1-3A3C75E8451D}" destId="{A68EAB19-E77B-4E46-9111-8A0214695A5E}" srcOrd="0" destOrd="0" presId="urn:microsoft.com/office/officeart/2018/2/layout/IconVerticalSolidList"/>
    <dgm:cxn modelId="{CDA5C4AE-F45B-0F43-81D7-37CC109D59CD}" srcId="{CD500D37-75E2-4D59-80ED-8C39D2D56BD2}" destId="{FDD89500-165A-E746-98F1-3A3C75E8451D}" srcOrd="4" destOrd="0" parTransId="{2C22F358-B631-FC47-9B28-D9F5D75625A3}" sibTransId="{07039615-4BFE-A545-8FB9-7351B0EA0504}"/>
    <dgm:cxn modelId="{FE36B8B0-AE5E-6443-A2DF-1ACFB23FB3CE}" type="presOf" srcId="{A83B1882-0353-4934-A6E0-38E436960910}" destId="{9941A27D-4987-49A4-ACA0-D2393F0B8B57}" srcOrd="0" destOrd="0" presId="urn:microsoft.com/office/officeart/2018/2/layout/IconVerticalSolidList"/>
    <dgm:cxn modelId="{E0AEC8B1-9B93-1149-AF27-77DF0FF3990C}" type="presOf" srcId="{257C0793-1D1A-4B22-BB8E-1017D4DEBB0A}" destId="{DA317507-91E9-43DF-9F18-A641BE7827BC}" srcOrd="0" destOrd="0" presId="urn:microsoft.com/office/officeart/2018/2/layout/IconVerticalSolidList"/>
    <dgm:cxn modelId="{7C79A6B7-3D58-4088-98E7-F208D3F7F141}" srcId="{CD500D37-75E2-4D59-80ED-8C39D2D56BD2}" destId="{001D4A60-7572-483C-BAD4-4C79F9A73E54}" srcOrd="1" destOrd="0" parTransId="{1E9C2206-7666-40D3-91E1-9C3B03106950}" sibTransId="{5A5C80F1-953C-405C-B7CB-355509E0A1CE}"/>
    <dgm:cxn modelId="{327FA0CD-4C0E-4AAB-AAAA-F759A2E1BBB3}" srcId="{CD500D37-75E2-4D59-80ED-8C39D2D56BD2}" destId="{257C0793-1D1A-4B22-BB8E-1017D4DEBB0A}" srcOrd="3" destOrd="0" parTransId="{FFADCCFF-534E-4405-86F3-C13ECC41FAE1}" sibTransId="{F7957733-625E-4800-91CE-0B479DB69005}"/>
    <dgm:cxn modelId="{108FD7D5-8A23-9D45-9F30-764020EF87C4}" type="presOf" srcId="{001D4A60-7572-483C-BAD4-4C79F9A73E54}" destId="{DD0E8C49-EBEC-42A2-B1AF-E1DC5253DAA3}" srcOrd="0" destOrd="0" presId="urn:microsoft.com/office/officeart/2018/2/layout/IconVerticalSolidList"/>
    <dgm:cxn modelId="{804DD1D9-A194-EF4C-A3DA-0D294F9CE009}" type="presOf" srcId="{15E323B4-E57D-6946-A732-BC25FFF1CC76}" destId="{EDE2BC57-6D59-4D50-99AE-924A50D4680A}" srcOrd="0" destOrd="0" presId="urn:microsoft.com/office/officeart/2018/2/layout/IconVerticalSolidList"/>
    <dgm:cxn modelId="{F122ADDC-310B-4E71-B7E9-50E71677911F}" srcId="{CD500D37-75E2-4D59-80ED-8C39D2D56BD2}" destId="{DC0E9600-4E12-44D3-A657-6C8A65B2C154}" srcOrd="0" destOrd="0" parTransId="{90C088D2-29E6-43F6-AB0B-DAC26FB081F3}" sibTransId="{4E314CF0-30BB-47FB-B8EA-3E5AFEEB9A8E}"/>
    <dgm:cxn modelId="{ECA7FBE3-215B-7E47-9E4E-C2F34AFC04AF}" srcId="{F3B921DE-D418-C348-BAAE-D14448DB930D}" destId="{C3DFBB5B-7A39-6C49-AD10-5A5762A36307}" srcOrd="0" destOrd="0" parTransId="{0843C7AA-D99F-9847-B34A-B7A385B12A1B}" sibTransId="{790DDF27-464E-2449-AE9B-2BC42EE45EDB}"/>
    <dgm:cxn modelId="{8BF65BEA-D1EE-484C-BF60-C49C3ED8D35D}" type="presOf" srcId="{F63ACA74-D91A-45E3-A745-D1671579F51B}" destId="{1A1555AA-C025-4D90-838C-14BC6794E59D}" srcOrd="0" destOrd="0" presId="urn:microsoft.com/office/officeart/2018/2/layout/IconVerticalSolidList"/>
    <dgm:cxn modelId="{38902FF5-2813-684A-B38F-D33D220058CC}" type="presOf" srcId="{7EDFC5BA-AD46-4FD4-96FB-CB80351DBD65}" destId="{2D5436FF-CD8F-49B7-BC99-A908F42A00BB}" srcOrd="0" destOrd="0" presId="urn:microsoft.com/office/officeart/2018/2/layout/IconVerticalSolidList"/>
    <dgm:cxn modelId="{14679C32-F0C7-AC47-8CED-198449E62BB0}" type="presParOf" srcId="{45CEBAE3-D0E1-4E6C-9FDA-CB6A8776559D}" destId="{6E7987FB-F540-431D-A41C-50F526D92B60}" srcOrd="0" destOrd="0" presId="urn:microsoft.com/office/officeart/2018/2/layout/IconVerticalSolidList"/>
    <dgm:cxn modelId="{105CC4A6-E8D7-BC4F-BFE7-2BD25E22D5C9}" type="presParOf" srcId="{6E7987FB-F540-431D-A41C-50F526D92B60}" destId="{E5E149BA-DFCA-4D8C-9150-F489BDCC30C8}" srcOrd="0" destOrd="0" presId="urn:microsoft.com/office/officeart/2018/2/layout/IconVerticalSolidList"/>
    <dgm:cxn modelId="{5A3EE4D9-AA6D-D54C-831D-048C6441E1EE}" type="presParOf" srcId="{6E7987FB-F540-431D-A41C-50F526D92B60}" destId="{CAC72C6C-2F5A-4098-B8B3-7181FB515D2C}" srcOrd="1" destOrd="0" presId="urn:microsoft.com/office/officeart/2018/2/layout/IconVerticalSolidList"/>
    <dgm:cxn modelId="{FF7E61D1-F9FE-DB4F-82FF-A8C9FB72AA17}" type="presParOf" srcId="{6E7987FB-F540-431D-A41C-50F526D92B60}" destId="{435BBFC2-5166-4F3D-A663-3E143DE428A6}" srcOrd="2" destOrd="0" presId="urn:microsoft.com/office/officeart/2018/2/layout/IconVerticalSolidList"/>
    <dgm:cxn modelId="{6C328851-5F0E-124A-8261-9288F9EB03A8}" type="presParOf" srcId="{6E7987FB-F540-431D-A41C-50F526D92B60}" destId="{F3E6AD21-320F-4558-8CB6-893BF2D20ACE}" srcOrd="3" destOrd="0" presId="urn:microsoft.com/office/officeart/2018/2/layout/IconVerticalSolidList"/>
    <dgm:cxn modelId="{169112BD-E3A5-7444-92F7-8AB1BF1D1FB2}" type="presParOf" srcId="{6E7987FB-F540-431D-A41C-50F526D92B60}" destId="{2D5436FF-CD8F-49B7-BC99-A908F42A00BB}" srcOrd="4" destOrd="0" presId="urn:microsoft.com/office/officeart/2018/2/layout/IconVerticalSolidList"/>
    <dgm:cxn modelId="{D0C3D0E4-CC60-774D-A18B-3C40B48F0C94}" type="presParOf" srcId="{45CEBAE3-D0E1-4E6C-9FDA-CB6A8776559D}" destId="{2ABA5CE8-6AA7-4B1A-BFFA-01ED1F19C0D5}" srcOrd="1" destOrd="0" presId="urn:microsoft.com/office/officeart/2018/2/layout/IconVerticalSolidList"/>
    <dgm:cxn modelId="{F4113185-2B3C-1547-8D70-F327169CBDA6}" type="presParOf" srcId="{45CEBAE3-D0E1-4E6C-9FDA-CB6A8776559D}" destId="{442D4E97-8481-442A-95F0-4E5564093E65}" srcOrd="2" destOrd="0" presId="urn:microsoft.com/office/officeart/2018/2/layout/IconVerticalSolidList"/>
    <dgm:cxn modelId="{76007121-D410-2C4C-A721-2B4BF2FD3BC1}" type="presParOf" srcId="{442D4E97-8481-442A-95F0-4E5564093E65}" destId="{5D03E8DB-3BEC-4487-8F14-230693C419EF}" srcOrd="0" destOrd="0" presId="urn:microsoft.com/office/officeart/2018/2/layout/IconVerticalSolidList"/>
    <dgm:cxn modelId="{5027CB57-87E7-5243-87D5-23A7FE13D7C8}" type="presParOf" srcId="{442D4E97-8481-442A-95F0-4E5564093E65}" destId="{5C76D625-0DBD-4D4D-9BAA-0FA7CFF1BF38}" srcOrd="1" destOrd="0" presId="urn:microsoft.com/office/officeart/2018/2/layout/IconVerticalSolidList"/>
    <dgm:cxn modelId="{52F0BA28-1DC9-4544-BA77-600F68E6D6E5}" type="presParOf" srcId="{442D4E97-8481-442A-95F0-4E5564093E65}" destId="{46B916D1-548B-4689-9E44-F4D17CE65E03}" srcOrd="2" destOrd="0" presId="urn:microsoft.com/office/officeart/2018/2/layout/IconVerticalSolidList"/>
    <dgm:cxn modelId="{623EE2A3-05E8-4242-B8AA-BE27152B8A7D}" type="presParOf" srcId="{442D4E97-8481-442A-95F0-4E5564093E65}" destId="{DD0E8C49-EBEC-42A2-B1AF-E1DC5253DAA3}" srcOrd="3" destOrd="0" presId="urn:microsoft.com/office/officeart/2018/2/layout/IconVerticalSolidList"/>
    <dgm:cxn modelId="{B6FAE562-08EE-B24C-B345-C12410D22CD6}" type="presParOf" srcId="{442D4E97-8481-442A-95F0-4E5564093E65}" destId="{9941A27D-4987-49A4-ACA0-D2393F0B8B57}" srcOrd="4" destOrd="0" presId="urn:microsoft.com/office/officeart/2018/2/layout/IconVerticalSolidList"/>
    <dgm:cxn modelId="{CDEA9961-75FA-894C-9377-313AF7D6CF4D}" type="presParOf" srcId="{45CEBAE3-D0E1-4E6C-9FDA-CB6A8776559D}" destId="{309F6898-3B75-44B1-A047-6722FE4ABE68}" srcOrd="3" destOrd="0" presId="urn:microsoft.com/office/officeart/2018/2/layout/IconVerticalSolidList"/>
    <dgm:cxn modelId="{5B29F6FF-7A11-AB41-9C93-8CBEB1CB5F38}" type="presParOf" srcId="{45CEBAE3-D0E1-4E6C-9FDA-CB6A8776559D}" destId="{C6F4DEEC-9538-4B3D-8483-87E9B3A5BEB4}" srcOrd="4" destOrd="0" presId="urn:microsoft.com/office/officeart/2018/2/layout/IconVerticalSolidList"/>
    <dgm:cxn modelId="{6096A9C0-F75B-8C42-ADBE-DA6EE942B367}" type="presParOf" srcId="{C6F4DEEC-9538-4B3D-8483-87E9B3A5BEB4}" destId="{C0F40A7D-A0FF-4DD0-AE70-AF5CC0C3944C}" srcOrd="0" destOrd="0" presId="urn:microsoft.com/office/officeart/2018/2/layout/IconVerticalSolidList"/>
    <dgm:cxn modelId="{EA6B756B-AA4B-334D-B785-671117BB73EC}" type="presParOf" srcId="{C6F4DEEC-9538-4B3D-8483-87E9B3A5BEB4}" destId="{F20F48D9-1880-4EA7-A0F3-E23D37623576}" srcOrd="1" destOrd="0" presId="urn:microsoft.com/office/officeart/2018/2/layout/IconVerticalSolidList"/>
    <dgm:cxn modelId="{B103A621-89EF-D94A-9452-DA6DCC4917D8}" type="presParOf" srcId="{C6F4DEEC-9538-4B3D-8483-87E9B3A5BEB4}" destId="{09BA8A54-BE22-4842-823D-A702D9555204}" srcOrd="2" destOrd="0" presId="urn:microsoft.com/office/officeart/2018/2/layout/IconVerticalSolidList"/>
    <dgm:cxn modelId="{F8897D5F-5D63-CD4F-A403-7FA055153862}" type="presParOf" srcId="{C6F4DEEC-9538-4B3D-8483-87E9B3A5BEB4}" destId="{7A119AE3-52BB-405F-996D-5203810FF12B}" srcOrd="3" destOrd="0" presId="urn:microsoft.com/office/officeart/2018/2/layout/IconVerticalSolidList"/>
    <dgm:cxn modelId="{B38D81A4-FD7E-D446-8E04-FDE9F422F4F5}" type="presParOf" srcId="{C6F4DEEC-9538-4B3D-8483-87E9B3A5BEB4}" destId="{1A1555AA-C025-4D90-838C-14BC6794E59D}" srcOrd="4" destOrd="0" presId="urn:microsoft.com/office/officeart/2018/2/layout/IconVerticalSolidList"/>
    <dgm:cxn modelId="{6210FBC7-F4FF-C146-A641-964DEF2C0001}" type="presParOf" srcId="{45CEBAE3-D0E1-4E6C-9FDA-CB6A8776559D}" destId="{69CF3261-C1FD-4468-8FA2-BB6E63E1FFEA}" srcOrd="5" destOrd="0" presId="urn:microsoft.com/office/officeart/2018/2/layout/IconVerticalSolidList"/>
    <dgm:cxn modelId="{AC874E90-4D0F-8146-B69E-2EE78D35BBA1}" type="presParOf" srcId="{45CEBAE3-D0E1-4E6C-9FDA-CB6A8776559D}" destId="{8B138846-2A4F-4670-A944-77C6BD79D420}" srcOrd="6" destOrd="0" presId="urn:microsoft.com/office/officeart/2018/2/layout/IconVerticalSolidList"/>
    <dgm:cxn modelId="{63F1E96C-7C5F-0848-869E-89C2B7C3A91B}" type="presParOf" srcId="{8B138846-2A4F-4670-A944-77C6BD79D420}" destId="{8C6DF571-7056-4786-B46B-161117869F8F}" srcOrd="0" destOrd="0" presId="urn:microsoft.com/office/officeart/2018/2/layout/IconVerticalSolidList"/>
    <dgm:cxn modelId="{EC8DAE49-8BE3-AB4F-A5DD-322F9942410D}" type="presParOf" srcId="{8B138846-2A4F-4670-A944-77C6BD79D420}" destId="{7BFC27FD-3C7B-41FB-AC64-9BD50C71B81D}" srcOrd="1" destOrd="0" presId="urn:microsoft.com/office/officeart/2018/2/layout/IconVerticalSolidList"/>
    <dgm:cxn modelId="{E841A680-3150-1441-A543-59E6190CE6E4}" type="presParOf" srcId="{8B138846-2A4F-4670-A944-77C6BD79D420}" destId="{E7EAD2E2-7465-41D5-9CD7-18BD1A19619A}" srcOrd="2" destOrd="0" presId="urn:microsoft.com/office/officeart/2018/2/layout/IconVerticalSolidList"/>
    <dgm:cxn modelId="{009DD230-2962-9B4E-AEBC-EE7801C320F5}" type="presParOf" srcId="{8B138846-2A4F-4670-A944-77C6BD79D420}" destId="{DA317507-91E9-43DF-9F18-A641BE7827BC}" srcOrd="3" destOrd="0" presId="urn:microsoft.com/office/officeart/2018/2/layout/IconVerticalSolidList"/>
    <dgm:cxn modelId="{75CB9C57-321C-4145-B00A-B39EBA8A4BE4}" type="presParOf" srcId="{8B138846-2A4F-4670-A944-77C6BD79D420}" destId="{F426248E-5F24-4359-8189-71B15B39B051}" srcOrd="4" destOrd="0" presId="urn:microsoft.com/office/officeart/2018/2/layout/IconVerticalSolidList"/>
    <dgm:cxn modelId="{AACCF92E-07E5-F44D-A866-883A4A7E6FEF}" type="presParOf" srcId="{45CEBAE3-D0E1-4E6C-9FDA-CB6A8776559D}" destId="{06B07963-4E7C-49A0-A8E1-396395C83A83}" srcOrd="7" destOrd="0" presId="urn:microsoft.com/office/officeart/2018/2/layout/IconVerticalSolidList"/>
    <dgm:cxn modelId="{C10F7C20-634C-6C4B-8250-87DBF240C2F2}" type="presParOf" srcId="{45CEBAE3-D0E1-4E6C-9FDA-CB6A8776559D}" destId="{60A35A87-1899-4D4D-91F8-B9EA1B4C0CF9}" srcOrd="8" destOrd="0" presId="urn:microsoft.com/office/officeart/2018/2/layout/IconVerticalSolidList"/>
    <dgm:cxn modelId="{505E15EB-0A67-CC4E-8F96-C11CA148E526}" type="presParOf" srcId="{60A35A87-1899-4D4D-91F8-B9EA1B4C0CF9}" destId="{A4503FEF-0940-4282-84F3-1BDCB9741230}" srcOrd="0" destOrd="0" presId="urn:microsoft.com/office/officeart/2018/2/layout/IconVerticalSolidList"/>
    <dgm:cxn modelId="{205B2ADC-5E29-F94C-B3DF-756511B1B239}" type="presParOf" srcId="{60A35A87-1899-4D4D-91F8-B9EA1B4C0CF9}" destId="{C2DC2C0D-5FE9-427E-81E3-6D83F7685CB3}" srcOrd="1" destOrd="0" presId="urn:microsoft.com/office/officeart/2018/2/layout/IconVerticalSolidList"/>
    <dgm:cxn modelId="{FFDE7B64-D64C-DC48-AEBC-4DCCE4F37FFF}" type="presParOf" srcId="{60A35A87-1899-4D4D-91F8-B9EA1B4C0CF9}" destId="{FB5AC6DE-9958-46EA-A809-43E5C8A69444}" srcOrd="2" destOrd="0" presId="urn:microsoft.com/office/officeart/2018/2/layout/IconVerticalSolidList"/>
    <dgm:cxn modelId="{EF89C879-782D-2048-A717-A7227BE10034}" type="presParOf" srcId="{60A35A87-1899-4D4D-91F8-B9EA1B4C0CF9}" destId="{A68EAB19-E77B-4E46-9111-8A0214695A5E}" srcOrd="3" destOrd="0" presId="urn:microsoft.com/office/officeart/2018/2/layout/IconVerticalSolidList"/>
    <dgm:cxn modelId="{76BA4C4A-9FF4-D445-9E34-BFC1F78BB356}" type="presParOf" srcId="{60A35A87-1899-4D4D-91F8-B9EA1B4C0CF9}" destId="{D613B4BD-3B22-4440-BDD3-821865FE339E}" srcOrd="4" destOrd="0" presId="urn:microsoft.com/office/officeart/2018/2/layout/IconVerticalSolidList"/>
    <dgm:cxn modelId="{EFC57AEF-BFEF-064F-9311-8CAE288167FC}" type="presParOf" srcId="{45CEBAE3-D0E1-4E6C-9FDA-CB6A8776559D}" destId="{7318654A-71E8-4511-9826-B4D2B381266D}" srcOrd="9" destOrd="0" presId="urn:microsoft.com/office/officeart/2018/2/layout/IconVerticalSolidList"/>
    <dgm:cxn modelId="{710922F9-2BB6-EE4B-851A-11C3C87A6E17}" type="presParOf" srcId="{45CEBAE3-D0E1-4E6C-9FDA-CB6A8776559D}" destId="{C572F32C-026D-48B9-BB03-468372DC5F7B}" srcOrd="10" destOrd="0" presId="urn:microsoft.com/office/officeart/2018/2/layout/IconVerticalSolidList"/>
    <dgm:cxn modelId="{E193A01F-64FB-524D-84A4-250481BC5697}" type="presParOf" srcId="{C572F32C-026D-48B9-BB03-468372DC5F7B}" destId="{7CBFD87E-5C7D-4BC5-A8EB-A83CEB76EB00}" srcOrd="0" destOrd="0" presId="urn:microsoft.com/office/officeart/2018/2/layout/IconVerticalSolidList"/>
    <dgm:cxn modelId="{D139DB76-BF8A-044A-B726-6A782B0E4C01}" type="presParOf" srcId="{C572F32C-026D-48B9-BB03-468372DC5F7B}" destId="{AE798DA7-1800-4A2B-AE78-CD4C41210814}" srcOrd="1" destOrd="0" presId="urn:microsoft.com/office/officeart/2018/2/layout/IconVerticalSolidList"/>
    <dgm:cxn modelId="{209A8D03-5894-D84C-B06A-1FF3357A5C47}" type="presParOf" srcId="{C572F32C-026D-48B9-BB03-468372DC5F7B}" destId="{2B018573-9F96-4EEA-9A26-5B802125418A}" srcOrd="2" destOrd="0" presId="urn:microsoft.com/office/officeart/2018/2/layout/IconVerticalSolidList"/>
    <dgm:cxn modelId="{9FCA5706-D0B2-BB4E-B73A-46A475CC1FF7}" type="presParOf" srcId="{C572F32C-026D-48B9-BB03-468372DC5F7B}" destId="{E0472C28-481F-4139-8AA1-E10D0ADAEE39}" srcOrd="3" destOrd="0" presId="urn:microsoft.com/office/officeart/2018/2/layout/IconVerticalSolidList"/>
    <dgm:cxn modelId="{C7D152D4-F99C-794D-9028-41AB4E241AE4}" type="presParOf" srcId="{C572F32C-026D-48B9-BB03-468372DC5F7B}" destId="{EDE2BC57-6D59-4D50-99AE-924A50D4680A}" srcOrd="4" destOrd="0" presId="urn:microsoft.com/office/officeart/2018/2/layout/IconVerticalSolidList"/>
    <dgm:cxn modelId="{A95B322F-FE65-0D46-B176-89C50C2F434F}" type="presParOf" srcId="{45CEBAE3-D0E1-4E6C-9FDA-CB6A8776559D}" destId="{DFC107D0-7163-41BE-8E4A-1E8929E52928}" srcOrd="11" destOrd="0" presId="urn:microsoft.com/office/officeart/2018/2/layout/IconVerticalSolidList"/>
    <dgm:cxn modelId="{16BEAB73-6302-0149-A25E-CB9675088E45}" type="presParOf" srcId="{45CEBAE3-D0E1-4E6C-9FDA-CB6A8776559D}" destId="{B80C9059-8964-44EF-818C-EAA5B5523A38}" srcOrd="12" destOrd="0" presId="urn:microsoft.com/office/officeart/2018/2/layout/IconVerticalSolidList"/>
    <dgm:cxn modelId="{98F88F2F-AB9B-7740-BD6E-F54053F6667A}" type="presParOf" srcId="{B80C9059-8964-44EF-818C-EAA5B5523A38}" destId="{34833FC3-14AF-4AEA-B771-36827AFFD4BA}" srcOrd="0" destOrd="0" presId="urn:microsoft.com/office/officeart/2018/2/layout/IconVerticalSolidList"/>
    <dgm:cxn modelId="{6BB1B91C-6B2D-9848-9532-5351391815E9}" type="presParOf" srcId="{B80C9059-8964-44EF-818C-EAA5B5523A38}" destId="{2451F63D-9B76-4613-8CC1-7ABAD1038C98}" srcOrd="1" destOrd="0" presId="urn:microsoft.com/office/officeart/2018/2/layout/IconVerticalSolidList"/>
    <dgm:cxn modelId="{2F7876F8-F9FC-F14A-9A18-95808C315F97}" type="presParOf" srcId="{B80C9059-8964-44EF-818C-EAA5B5523A38}" destId="{ECEC8187-5616-4796-9FFA-40E81A6DCC04}" srcOrd="2" destOrd="0" presId="urn:microsoft.com/office/officeart/2018/2/layout/IconVerticalSolidList"/>
    <dgm:cxn modelId="{9D98E6C1-C8F0-1C47-9B84-393C208980C4}" type="presParOf" srcId="{B80C9059-8964-44EF-818C-EAA5B5523A38}" destId="{B11175EF-E494-4434-9158-9D905D8FF42C}" srcOrd="3" destOrd="0" presId="urn:microsoft.com/office/officeart/2018/2/layout/IconVerticalSolidList"/>
    <dgm:cxn modelId="{5BBEFC7E-E8C5-D94D-BDA6-C817C5097DE3}" type="presParOf" srcId="{B80C9059-8964-44EF-818C-EAA5B5523A38}" destId="{7F99D5B4-DE33-4A4B-B5B1-69E7AC370D35}"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149BA-DFCA-4D8C-9150-F489BDCC30C8}">
      <dsp:nvSpPr>
        <dsp:cNvPr id="0" name=""/>
        <dsp:cNvSpPr/>
      </dsp:nvSpPr>
      <dsp:spPr>
        <a:xfrm>
          <a:off x="0" y="434"/>
          <a:ext cx="7728267" cy="598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C72C6C-2F5A-4098-B8B3-7181FB515D2C}">
      <dsp:nvSpPr>
        <dsp:cNvPr id="0" name=""/>
        <dsp:cNvSpPr/>
      </dsp:nvSpPr>
      <dsp:spPr>
        <a:xfrm>
          <a:off x="181017" y="135076"/>
          <a:ext cx="329123" cy="329123"/>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E6AD21-320F-4558-8CB6-893BF2D20ACE}">
      <dsp:nvSpPr>
        <dsp:cNvPr id="0" name=""/>
        <dsp:cNvSpPr/>
      </dsp:nvSpPr>
      <dsp:spPr>
        <a:xfrm>
          <a:off x="691159" y="434"/>
          <a:ext cx="3477720"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Ask</a:t>
          </a:r>
        </a:p>
      </dsp:txBody>
      <dsp:txXfrm>
        <a:off x="691159" y="434"/>
        <a:ext cx="3477720" cy="598406"/>
      </dsp:txXfrm>
    </dsp:sp>
    <dsp:sp modelId="{2D5436FF-CD8F-49B7-BC99-A908F42A00BB}">
      <dsp:nvSpPr>
        <dsp:cNvPr id="0" name=""/>
        <dsp:cNvSpPr/>
      </dsp:nvSpPr>
      <dsp:spPr>
        <a:xfrm>
          <a:off x="4168879" y="434"/>
          <a:ext cx="3559387"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Ask a question</a:t>
          </a:r>
        </a:p>
      </dsp:txBody>
      <dsp:txXfrm>
        <a:off x="4168879" y="434"/>
        <a:ext cx="3559387" cy="598406"/>
      </dsp:txXfrm>
    </dsp:sp>
    <dsp:sp modelId="{5D03E8DB-3BEC-4487-8F14-230693C419EF}">
      <dsp:nvSpPr>
        <dsp:cNvPr id="0" name=""/>
        <dsp:cNvSpPr/>
      </dsp:nvSpPr>
      <dsp:spPr>
        <a:xfrm>
          <a:off x="0" y="748442"/>
          <a:ext cx="7728267" cy="598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76D625-0DBD-4D4D-9BAA-0FA7CFF1BF38}">
      <dsp:nvSpPr>
        <dsp:cNvPr id="0" name=""/>
        <dsp:cNvSpPr/>
      </dsp:nvSpPr>
      <dsp:spPr>
        <a:xfrm>
          <a:off x="181017" y="883084"/>
          <a:ext cx="329123" cy="329123"/>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0E8C49-EBEC-42A2-B1AF-E1DC5253DAA3}">
      <dsp:nvSpPr>
        <dsp:cNvPr id="0" name=""/>
        <dsp:cNvSpPr/>
      </dsp:nvSpPr>
      <dsp:spPr>
        <a:xfrm>
          <a:off x="691159" y="748442"/>
          <a:ext cx="3477720"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Research</a:t>
          </a:r>
        </a:p>
      </dsp:txBody>
      <dsp:txXfrm>
        <a:off x="691159" y="748442"/>
        <a:ext cx="3477720" cy="598406"/>
      </dsp:txXfrm>
    </dsp:sp>
    <dsp:sp modelId="{9941A27D-4987-49A4-ACA0-D2393F0B8B57}">
      <dsp:nvSpPr>
        <dsp:cNvPr id="0" name=""/>
        <dsp:cNvSpPr/>
      </dsp:nvSpPr>
      <dsp:spPr>
        <a:xfrm>
          <a:off x="4168879" y="748442"/>
          <a:ext cx="3559387"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a:t>Do background research</a:t>
          </a:r>
        </a:p>
      </dsp:txBody>
      <dsp:txXfrm>
        <a:off x="4168879" y="748442"/>
        <a:ext cx="3559387" cy="598406"/>
      </dsp:txXfrm>
    </dsp:sp>
    <dsp:sp modelId="{C0F40A7D-A0FF-4DD0-AE70-AF5CC0C3944C}">
      <dsp:nvSpPr>
        <dsp:cNvPr id="0" name=""/>
        <dsp:cNvSpPr/>
      </dsp:nvSpPr>
      <dsp:spPr>
        <a:xfrm>
          <a:off x="0" y="1496450"/>
          <a:ext cx="7728267" cy="598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0F48D9-1880-4EA7-A0F3-E23D37623576}">
      <dsp:nvSpPr>
        <dsp:cNvPr id="0" name=""/>
        <dsp:cNvSpPr/>
      </dsp:nvSpPr>
      <dsp:spPr>
        <a:xfrm>
          <a:off x="181017" y="1631092"/>
          <a:ext cx="329123" cy="329123"/>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119AE3-52BB-405F-996D-5203810FF12B}">
      <dsp:nvSpPr>
        <dsp:cNvPr id="0" name=""/>
        <dsp:cNvSpPr/>
      </dsp:nvSpPr>
      <dsp:spPr>
        <a:xfrm>
          <a:off x="691159" y="1496450"/>
          <a:ext cx="3477720"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Hypothesis</a:t>
          </a:r>
        </a:p>
      </dsp:txBody>
      <dsp:txXfrm>
        <a:off x="691159" y="1496450"/>
        <a:ext cx="3477720" cy="598406"/>
      </dsp:txXfrm>
    </dsp:sp>
    <dsp:sp modelId="{1A1555AA-C025-4D90-838C-14BC6794E59D}">
      <dsp:nvSpPr>
        <dsp:cNvPr id="0" name=""/>
        <dsp:cNvSpPr/>
      </dsp:nvSpPr>
      <dsp:spPr>
        <a:xfrm>
          <a:off x="4168879" y="1496450"/>
          <a:ext cx="3559387"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Construct hypothesis</a:t>
          </a:r>
        </a:p>
      </dsp:txBody>
      <dsp:txXfrm>
        <a:off x="4168879" y="1496450"/>
        <a:ext cx="3559387" cy="598406"/>
      </dsp:txXfrm>
    </dsp:sp>
    <dsp:sp modelId="{8C6DF571-7056-4786-B46B-161117869F8F}">
      <dsp:nvSpPr>
        <dsp:cNvPr id="0" name=""/>
        <dsp:cNvSpPr/>
      </dsp:nvSpPr>
      <dsp:spPr>
        <a:xfrm>
          <a:off x="0" y="2244458"/>
          <a:ext cx="7728267" cy="598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FC27FD-3C7B-41FB-AC64-9BD50C71B81D}">
      <dsp:nvSpPr>
        <dsp:cNvPr id="0" name=""/>
        <dsp:cNvSpPr/>
      </dsp:nvSpPr>
      <dsp:spPr>
        <a:xfrm>
          <a:off x="181017" y="2379100"/>
          <a:ext cx="329123" cy="329123"/>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317507-91E9-43DF-9F18-A641BE7827BC}">
      <dsp:nvSpPr>
        <dsp:cNvPr id="0" name=""/>
        <dsp:cNvSpPr/>
      </dsp:nvSpPr>
      <dsp:spPr>
        <a:xfrm>
          <a:off x="691159" y="2244458"/>
          <a:ext cx="3477720"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Test</a:t>
          </a:r>
        </a:p>
      </dsp:txBody>
      <dsp:txXfrm>
        <a:off x="691159" y="2244458"/>
        <a:ext cx="3477720" cy="598406"/>
      </dsp:txXfrm>
    </dsp:sp>
    <dsp:sp modelId="{F426248E-5F24-4359-8189-71B15B39B051}">
      <dsp:nvSpPr>
        <dsp:cNvPr id="0" name=""/>
        <dsp:cNvSpPr/>
      </dsp:nvSpPr>
      <dsp:spPr>
        <a:xfrm>
          <a:off x="4168879" y="2244458"/>
          <a:ext cx="3559387"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a:t>Test with an experiment</a:t>
          </a:r>
        </a:p>
      </dsp:txBody>
      <dsp:txXfrm>
        <a:off x="4168879" y="2244458"/>
        <a:ext cx="3559387" cy="598406"/>
      </dsp:txXfrm>
    </dsp:sp>
    <dsp:sp modelId="{A4503FEF-0940-4282-84F3-1BDCB9741230}">
      <dsp:nvSpPr>
        <dsp:cNvPr id="0" name=""/>
        <dsp:cNvSpPr/>
      </dsp:nvSpPr>
      <dsp:spPr>
        <a:xfrm>
          <a:off x="0" y="2992466"/>
          <a:ext cx="7728267" cy="598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DC2C0D-5FE9-427E-81E3-6D83F7685CB3}">
      <dsp:nvSpPr>
        <dsp:cNvPr id="0" name=""/>
        <dsp:cNvSpPr/>
      </dsp:nvSpPr>
      <dsp:spPr>
        <a:xfrm>
          <a:off x="181017" y="3127108"/>
          <a:ext cx="329123" cy="329123"/>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8EAB19-E77B-4E46-9111-8A0214695A5E}">
      <dsp:nvSpPr>
        <dsp:cNvPr id="0" name=""/>
        <dsp:cNvSpPr/>
      </dsp:nvSpPr>
      <dsp:spPr>
        <a:xfrm>
          <a:off x="691159" y="2992466"/>
          <a:ext cx="3477720"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Analyze</a:t>
          </a:r>
        </a:p>
      </dsp:txBody>
      <dsp:txXfrm>
        <a:off x="691159" y="2992466"/>
        <a:ext cx="3477720" cy="598406"/>
      </dsp:txXfrm>
    </dsp:sp>
    <dsp:sp modelId="{D613B4BD-3B22-4440-BDD3-821865FE339E}">
      <dsp:nvSpPr>
        <dsp:cNvPr id="0" name=""/>
        <dsp:cNvSpPr/>
      </dsp:nvSpPr>
      <dsp:spPr>
        <a:xfrm>
          <a:off x="4168879" y="2992466"/>
          <a:ext cx="3559387"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a:t>Analyze data</a:t>
          </a:r>
        </a:p>
      </dsp:txBody>
      <dsp:txXfrm>
        <a:off x="4168879" y="2992466"/>
        <a:ext cx="3559387" cy="598406"/>
      </dsp:txXfrm>
    </dsp:sp>
    <dsp:sp modelId="{7CBFD87E-5C7D-4BC5-A8EB-A83CEB76EB00}">
      <dsp:nvSpPr>
        <dsp:cNvPr id="0" name=""/>
        <dsp:cNvSpPr/>
      </dsp:nvSpPr>
      <dsp:spPr>
        <a:xfrm>
          <a:off x="0" y="3740474"/>
          <a:ext cx="7728267" cy="598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798DA7-1800-4A2B-AE78-CD4C41210814}">
      <dsp:nvSpPr>
        <dsp:cNvPr id="0" name=""/>
        <dsp:cNvSpPr/>
      </dsp:nvSpPr>
      <dsp:spPr>
        <a:xfrm>
          <a:off x="181017" y="3875116"/>
          <a:ext cx="329123" cy="329123"/>
        </a:xfrm>
        <a:prstGeom prst="rect">
          <a:avLst/>
        </a:prstGeom>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472C28-481F-4139-8AA1-E10D0ADAEE39}">
      <dsp:nvSpPr>
        <dsp:cNvPr id="0" name=""/>
        <dsp:cNvSpPr/>
      </dsp:nvSpPr>
      <dsp:spPr>
        <a:xfrm>
          <a:off x="691159" y="3740474"/>
          <a:ext cx="3477720"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Conclusions</a:t>
          </a:r>
        </a:p>
      </dsp:txBody>
      <dsp:txXfrm>
        <a:off x="691159" y="3740474"/>
        <a:ext cx="3477720" cy="598406"/>
      </dsp:txXfrm>
    </dsp:sp>
    <dsp:sp modelId="{EDE2BC57-6D59-4D50-99AE-924A50D4680A}">
      <dsp:nvSpPr>
        <dsp:cNvPr id="0" name=""/>
        <dsp:cNvSpPr/>
      </dsp:nvSpPr>
      <dsp:spPr>
        <a:xfrm>
          <a:off x="4168879" y="3740474"/>
          <a:ext cx="3559387"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Draw conclusions</a:t>
          </a:r>
        </a:p>
      </dsp:txBody>
      <dsp:txXfrm>
        <a:off x="4168879" y="3740474"/>
        <a:ext cx="3559387" cy="598406"/>
      </dsp:txXfrm>
    </dsp:sp>
    <dsp:sp modelId="{34833FC3-14AF-4AEA-B771-36827AFFD4BA}">
      <dsp:nvSpPr>
        <dsp:cNvPr id="0" name=""/>
        <dsp:cNvSpPr/>
      </dsp:nvSpPr>
      <dsp:spPr>
        <a:xfrm>
          <a:off x="0" y="4488482"/>
          <a:ext cx="7728267" cy="598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51F63D-9B76-4613-8CC1-7ABAD1038C98}">
      <dsp:nvSpPr>
        <dsp:cNvPr id="0" name=""/>
        <dsp:cNvSpPr/>
      </dsp:nvSpPr>
      <dsp:spPr>
        <a:xfrm>
          <a:off x="181017" y="4623124"/>
          <a:ext cx="329123" cy="329123"/>
        </a:xfrm>
        <a:prstGeom prst="rect">
          <a:avLst/>
        </a:prstGeom>
        <a:blipFill>
          <a:blip xmlns:r="http://schemas.openxmlformats.org/officeDocument/2006/relationships"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1175EF-E494-4434-9158-9D905D8FF42C}">
      <dsp:nvSpPr>
        <dsp:cNvPr id="0" name=""/>
        <dsp:cNvSpPr/>
      </dsp:nvSpPr>
      <dsp:spPr>
        <a:xfrm>
          <a:off x="691159" y="4488482"/>
          <a:ext cx="3477720"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Share</a:t>
          </a:r>
        </a:p>
      </dsp:txBody>
      <dsp:txXfrm>
        <a:off x="691159" y="4488482"/>
        <a:ext cx="3477720" cy="598406"/>
      </dsp:txXfrm>
    </dsp:sp>
    <dsp:sp modelId="{7F99D5B4-DE33-4A4B-B5B1-69E7AC370D35}">
      <dsp:nvSpPr>
        <dsp:cNvPr id="0" name=""/>
        <dsp:cNvSpPr/>
      </dsp:nvSpPr>
      <dsp:spPr>
        <a:xfrm>
          <a:off x="4168879" y="4488482"/>
          <a:ext cx="3559387"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Communicate results</a:t>
          </a:r>
        </a:p>
      </dsp:txBody>
      <dsp:txXfrm>
        <a:off x="4168879" y="4488482"/>
        <a:ext cx="3559387" cy="59840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DB490C-EE19-3543-9F7A-2657609D31CD}" type="datetimeFigureOut">
              <a:rPr lang="en-US" smtClean="0"/>
              <a:t>12/30/2021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F3CA22-E8E8-4840-A74B-7C5B22B8ED21}" type="slidenum">
              <a:rPr lang="en-US" smtClean="0"/>
              <a:t>‹#›</a:t>
            </a:fld>
            <a:endParaRPr lang="en-US"/>
          </a:p>
        </p:txBody>
      </p:sp>
    </p:spTree>
    <p:extLst>
      <p:ext uri="{BB962C8B-B14F-4D97-AF65-F5344CB8AC3E}">
        <p14:creationId xmlns:p14="http://schemas.microsoft.com/office/powerpoint/2010/main" val="2414592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dc.gov/museum/education/lesson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dc.gov/mosquitoes/index.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epa.gov/insect-repellent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citizenscience.us/imp/index.php"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observer.globe.gov/do-globe-observer/mosquito-habitat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youtu.be/xabI2Oxl6-k"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Almost everyone in the world has been bitten by a mosquito. Although most species of mosquitoes are just a nuisance, some spread pathogens, like </a:t>
            </a:r>
            <a:r>
              <a:rPr lang="en-US" sz="1200" b="1" kern="1200" dirty="0">
                <a:solidFill>
                  <a:schemeClr val="tx1"/>
                </a:solidFill>
                <a:effectLst/>
                <a:latin typeface="+mn-lt"/>
                <a:ea typeface="+mn-ea"/>
                <a:cs typeface="+mn-cs"/>
              </a:rPr>
              <a:t>viruses</a:t>
            </a:r>
            <a:r>
              <a:rPr lang="en-US" sz="1200" kern="1200" dirty="0">
                <a:solidFill>
                  <a:schemeClr val="tx1"/>
                </a:solidFill>
                <a:effectLst/>
                <a:latin typeface="+mn-lt"/>
                <a:ea typeface="+mn-ea"/>
                <a:cs typeface="+mn-cs"/>
              </a:rPr>
              <a:t> or </a:t>
            </a:r>
            <a:r>
              <a:rPr lang="en-US" sz="1200" b="1" kern="1200" dirty="0">
                <a:solidFill>
                  <a:schemeClr val="tx1"/>
                </a:solidFill>
                <a:effectLst/>
                <a:latin typeface="+mn-lt"/>
                <a:ea typeface="+mn-ea"/>
                <a:cs typeface="+mn-cs"/>
              </a:rPr>
              <a:t>parasites</a:t>
            </a:r>
            <a:r>
              <a:rPr lang="en-US" sz="1200" kern="1200" dirty="0">
                <a:solidFill>
                  <a:schemeClr val="tx1"/>
                </a:solidFill>
                <a:effectLst/>
                <a:latin typeface="+mn-lt"/>
                <a:ea typeface="+mn-ea"/>
                <a:cs typeface="+mn-cs"/>
              </a:rPr>
              <a:t>, that cause </a:t>
            </a:r>
            <a:r>
              <a:rPr lang="en-US" sz="1200" b="1" kern="1200" dirty="0">
                <a:solidFill>
                  <a:schemeClr val="tx1"/>
                </a:solidFill>
                <a:effectLst/>
                <a:latin typeface="+mn-lt"/>
                <a:ea typeface="+mn-ea"/>
                <a:cs typeface="+mn-cs"/>
              </a:rPr>
              <a:t>infectious diseases</a:t>
            </a:r>
            <a:r>
              <a:rPr lang="en-US" sz="1200" kern="1200" dirty="0">
                <a:solidFill>
                  <a:schemeClr val="tx1"/>
                </a:solidFill>
                <a:effectLst/>
                <a:latin typeface="+mn-lt"/>
                <a:ea typeface="+mn-ea"/>
                <a:cs typeface="+mn-cs"/>
              </a:rPr>
              <a:t>. For most </a:t>
            </a:r>
            <a:r>
              <a:rPr lang="en-US" sz="1200" b="1" kern="1200" dirty="0">
                <a:solidFill>
                  <a:schemeClr val="tx1"/>
                </a:solidFill>
                <a:effectLst/>
                <a:latin typeface="+mn-lt"/>
                <a:ea typeface="+mn-ea"/>
                <a:cs typeface="+mn-cs"/>
              </a:rPr>
              <a:t>viruses</a:t>
            </a:r>
            <a:r>
              <a:rPr lang="en-US" sz="1200" kern="1200" dirty="0">
                <a:solidFill>
                  <a:schemeClr val="tx1"/>
                </a:solidFill>
                <a:effectLst/>
                <a:latin typeface="+mn-lt"/>
                <a:ea typeface="+mn-ea"/>
                <a:cs typeface="+mn-cs"/>
              </a:rPr>
              <a:t> spread by mosquitoes, no vaccines or specific medicines are available.</a:t>
            </a:r>
            <a:r>
              <a:rPr lang="en-US"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Note: These slides are made possible by the David J. </a:t>
            </a:r>
            <a:r>
              <a:rPr lang="en-US" sz="1200" dirty="0" err="1">
                <a:solidFill>
                  <a:schemeClr val="tx1"/>
                </a:solidFill>
              </a:rPr>
              <a:t>Sencer</a:t>
            </a:r>
            <a:r>
              <a:rPr lang="en-US" sz="1200" dirty="0">
                <a:solidFill>
                  <a:schemeClr val="tx1"/>
                </a:solidFill>
              </a:rPr>
              <a:t> CDC Museum Public Health Academy.  </a:t>
            </a:r>
            <a:r>
              <a:rPr lang="en-US" dirty="0">
                <a:hlinkClick r:id="rId3"/>
              </a:rPr>
              <a:t>https://www.cdc.gov/museum/education/lessons/</a:t>
            </a:r>
            <a:endParaRPr lang="en-US" dirty="0">
              <a:effectLst/>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1</a:t>
            </a:fld>
            <a:endParaRPr lang="en-US"/>
          </a:p>
        </p:txBody>
      </p:sp>
    </p:spTree>
    <p:extLst>
      <p:ext uri="{BB962C8B-B14F-4D97-AF65-F5344CB8AC3E}">
        <p14:creationId xmlns:p14="http://schemas.microsoft.com/office/powerpoint/2010/main" val="2541169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marR="0">
              <a:lnSpc>
                <a:spcPct val="107000"/>
              </a:lnSpc>
              <a:spcBef>
                <a:spcPts val="0"/>
              </a:spcBef>
              <a:spcAft>
                <a:spcPts val="600"/>
              </a:spcAft>
            </a:pPr>
            <a:r>
              <a:rPr lang="en-US" sz="1800" b="1" dirty="0">
                <a:solidFill>
                  <a:srgbClr val="0B3B8E"/>
                </a:solidFill>
                <a:effectLst/>
                <a:latin typeface="Century Gothic" panose="020B0502020202020204" pitchFamily="34" charset="0"/>
                <a:cs typeface="Segoe UI" panose="020B0502040204020203" pitchFamily="34" charset="0"/>
              </a:rPr>
              <a:t> Why Participate? A Message from CDC</a:t>
            </a:r>
          </a:p>
          <a:p>
            <a:pPr marL="57150" marR="0">
              <a:lnSpc>
                <a:spcPct val="107000"/>
              </a:lnSpc>
              <a:spcBef>
                <a:spcPts val="0"/>
              </a:spcBef>
              <a:spcAft>
                <a:spcPts val="600"/>
              </a:spcAft>
            </a:pPr>
            <a:endParaRPr lang="en-US" sz="1800" b="1" dirty="0">
              <a:solidFill>
                <a:srgbClr val="0B3B8E"/>
              </a:solidFill>
              <a:effectLst/>
              <a:latin typeface="Century Gothic" panose="020B0502020202020204" pitchFamily="34" charset="0"/>
              <a:ea typeface="Century Gothic" panose="020B0502020202020204" pitchFamily="34" charset="0"/>
              <a:cs typeface="Segoe UI" panose="020B0502040204020203" pitchFamily="34" charset="0"/>
            </a:endParaRPr>
          </a:p>
          <a:p>
            <a:pPr marL="57150" marR="0">
              <a:lnSpc>
                <a:spcPct val="107000"/>
              </a:lnSpc>
              <a:spcBef>
                <a:spcPts val="0"/>
              </a:spcBef>
              <a:spcAft>
                <a:spcPts val="600"/>
              </a:spcAf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Mosquito control and prevention will work best with public awareness and support. Because of this, CDC uses various ways to educate the public about the role mosquitoes play in transmitting disease, including this activity. It is important for each person to have a good understanding of mosquitoes, the benefits realized from their control and the role people have in preventing certain mosquito-borne diseases. </a:t>
            </a:r>
          </a:p>
          <a:p>
            <a:pPr marL="57150" marR="0">
              <a:lnSpc>
                <a:spcPct val="107000"/>
              </a:lnSpc>
              <a:spcBef>
                <a:spcPts val="0"/>
              </a:spcBef>
              <a:spcAft>
                <a:spcPts val="600"/>
              </a:spcAft>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57150" marR="0" algn="l">
              <a:lnSpc>
                <a:spcPct val="107000"/>
              </a:lnSpc>
              <a:spcBef>
                <a:spcPts val="0"/>
              </a:spcBef>
              <a:spcAft>
                <a:spcPts val="600"/>
              </a:spcAft>
            </a:pPr>
            <a:r>
              <a:rPr lang="en-US" sz="1800" b="0" dirty="0">
                <a:effectLst/>
                <a:latin typeface="Century Gothic" panose="020B0502020202020204" pitchFamily="34" charset="0"/>
                <a:cs typeface="Segoe UI" panose="020B0502040204020203" pitchFamily="34" charset="0"/>
              </a:rPr>
              <a:t>As a </a:t>
            </a:r>
            <a:r>
              <a:rPr lang="en-US" sz="1800" b="1" dirty="0">
                <a:solidFill>
                  <a:srgbClr val="0B3B8E"/>
                </a:solidFill>
                <a:effectLst/>
                <a:latin typeface="Century Gothic" panose="020B0502020202020204" pitchFamily="34" charset="0"/>
                <a:cs typeface="Segoe UI" panose="020B0502040204020203" pitchFamily="34" charset="0"/>
              </a:rPr>
              <a:t>citizen scientist</a:t>
            </a:r>
            <a:r>
              <a:rPr lang="en-US" sz="1800" b="0" dirty="0">
                <a:effectLst/>
                <a:latin typeface="Century Gothic" panose="020B0502020202020204" pitchFamily="34" charset="0"/>
                <a:cs typeface="Segoe UI" panose="020B0502040204020203" pitchFamily="34" charset="0"/>
              </a:rPr>
              <a:t>, you are now equipped with some of the knowledge CDC shares with the public. You can help further spread information about mosquitoes by sharing what you’ve learned with your peers, continuing your work to keep down mosquito populations, and leading your peers in their own investigations. Feel you need support to share CDC’s message?  More information can be found at </a:t>
            </a:r>
            <a:r>
              <a:rPr lang="en-US" sz="1800" b="0" u="sng" dirty="0">
                <a:solidFill>
                  <a:srgbClr val="0B3B8E"/>
                </a:solidFill>
                <a:effectLst/>
                <a:latin typeface="Century Gothic" panose="020B0502020202020204" pitchFamily="34" charset="0"/>
                <a:cs typeface="Segoe UI" panose="020B0502040204020203" pitchFamily="34" charset="0"/>
                <a:hlinkClick r:id="rId3"/>
              </a:rPr>
              <a:t>https://www.cdc.gov/mosquitoes/index.html</a:t>
            </a:r>
            <a:r>
              <a:rPr lang="en-US" sz="1800" b="0" dirty="0">
                <a:effectLst/>
                <a:latin typeface="Century Gothic" panose="020B0502020202020204" pitchFamily="34" charset="0"/>
                <a:cs typeface="Segoe UI" panose="020B0502040204020203" pitchFamily="34" charset="0"/>
              </a:rPr>
              <a:t>. </a:t>
            </a:r>
            <a:endParaRPr lang="en-US" sz="1800" b="1" dirty="0">
              <a:effectLst/>
              <a:latin typeface="Century Gothic" panose="020B0502020202020204" pitchFamily="34" charset="0"/>
              <a:cs typeface="Segoe UI" panose="020B0502040204020203" pitchFamily="34" charset="0"/>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F3CA22-E8E8-4840-A74B-7C5B22B8ED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5423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The scientific method is a great tool to use to create a plan to address mosquito populations in your own yard. Within it you can track your investigation. Use the flow chart below to think out your plan. Record your answers in a composition notebook. </a:t>
            </a:r>
            <a:endParaRPr lang="en-US" b="1" dirty="0"/>
          </a:p>
        </p:txBody>
      </p:sp>
      <p:sp>
        <p:nvSpPr>
          <p:cNvPr id="4" name="Slide Number Placeholder 3"/>
          <p:cNvSpPr>
            <a:spLocks noGrp="1"/>
          </p:cNvSpPr>
          <p:nvPr>
            <p:ph type="sldNum" sz="quarter" idx="5"/>
          </p:nvPr>
        </p:nvSpPr>
        <p:spPr/>
        <p:txBody>
          <a:bodyPr/>
          <a:lstStyle/>
          <a:p>
            <a:fld id="{0DF3CA22-E8E8-4840-A74B-7C5B22B8ED21}" type="slidenum">
              <a:rPr lang="en-US" smtClean="0"/>
              <a:t>11</a:t>
            </a:fld>
            <a:endParaRPr lang="en-US"/>
          </a:p>
        </p:txBody>
      </p:sp>
    </p:spTree>
    <p:extLst>
      <p:ext uri="{BB962C8B-B14F-4D97-AF65-F5344CB8AC3E}">
        <p14:creationId xmlns:p14="http://schemas.microsoft.com/office/powerpoint/2010/main" val="3950386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Tools of the Trade</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1200"/>
              </a:spcAf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In order to trap mosquitoes, you will need to design and build an </a:t>
            </a:r>
            <a:r>
              <a:rPr lang="en-US" sz="1800" dirty="0" err="1">
                <a:effectLst/>
                <a:latin typeface="Century Gothic" panose="020B0502020202020204" pitchFamily="34" charset="0"/>
                <a:ea typeface="Century Gothic" panose="020B0502020202020204" pitchFamily="34" charset="0"/>
                <a:cs typeface="Times New Roman" panose="02020603050405020304" pitchFamily="18" charset="0"/>
              </a:rPr>
              <a:t>ovitrap</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The word </a:t>
            </a:r>
            <a:r>
              <a:rPr lang="en-US" sz="1800" dirty="0" err="1">
                <a:effectLst/>
                <a:latin typeface="Century Gothic" panose="020B0502020202020204" pitchFamily="34" charset="0"/>
                <a:ea typeface="Century Gothic" panose="020B0502020202020204" pitchFamily="34" charset="0"/>
                <a:cs typeface="Times New Roman" panose="02020603050405020304" pitchFamily="18" charset="0"/>
              </a:rPr>
              <a:t>ovitrap</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comes from two words - </a:t>
            </a:r>
            <a:r>
              <a:rPr lang="en-US" sz="1800" dirty="0" err="1">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ovi</a:t>
            </a:r>
            <a:r>
              <a:rPr lang="en-US" sz="1800"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(meaning egg) and </a:t>
            </a:r>
            <a:r>
              <a:rPr lang="en-US" sz="1800"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trap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(meaning, well, trap). You will need the following materials:</a:t>
            </a:r>
          </a:p>
          <a:p>
            <a:pPr marL="0" marR="0">
              <a:lnSpc>
                <a:spcPct val="107000"/>
              </a:lnSpc>
              <a:spcBef>
                <a:spcPts val="0"/>
              </a:spcBef>
              <a:spcAft>
                <a:spcPts val="600"/>
              </a:spcAft>
            </a:pP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Cups: 16 oz party cups (your choice of color or clear)</a:t>
            </a:r>
          </a:p>
          <a:p>
            <a:pPr marL="0" marR="0">
              <a:lnSpc>
                <a:spcPct val="107000"/>
              </a:lnSpc>
              <a:spcBef>
                <a:spcPts val="0"/>
              </a:spcBef>
              <a:spcAft>
                <a:spcPts val="600"/>
              </a:spcAft>
            </a:pPr>
            <a:r>
              <a:rPr lang="en-US" sz="1800" b="0" dirty="0" err="1">
                <a:effectLst/>
                <a:latin typeface="Century Gothic" panose="020B0502020202020204" pitchFamily="34" charset="0"/>
                <a:ea typeface="Century Gothic" panose="020B0502020202020204" pitchFamily="34" charset="0"/>
                <a:cs typeface="Times New Roman" panose="02020603050405020304" pitchFamily="18" charset="0"/>
              </a:rPr>
              <a:t>Ovipaddle</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 6” jumbo craft sticks</a:t>
            </a:r>
          </a:p>
          <a:p>
            <a:pPr marL="0" marR="0">
              <a:lnSpc>
                <a:spcPct val="107000"/>
              </a:lnSpc>
              <a:spcBef>
                <a:spcPts val="0"/>
              </a:spcBef>
              <a:spcAft>
                <a:spcPts val="600"/>
              </a:spcAft>
            </a:pPr>
            <a:r>
              <a:rPr lang="en-US" sz="1800" b="0" dirty="0" err="1">
                <a:effectLst/>
                <a:latin typeface="Century Gothic" panose="020B0502020202020204" pitchFamily="34" charset="0"/>
                <a:ea typeface="Century Gothic" panose="020B0502020202020204" pitchFamily="34" charset="0"/>
                <a:cs typeface="Times New Roman" panose="02020603050405020304" pitchFamily="18" charset="0"/>
              </a:rPr>
              <a:t>Ovipaper</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 8” unbleached paper towel</a:t>
            </a:r>
          </a:p>
          <a:p>
            <a:pPr marL="0" marR="0">
              <a:lnSpc>
                <a:spcPct val="107000"/>
              </a:lnSpc>
              <a:spcBef>
                <a:spcPts val="0"/>
              </a:spcBef>
              <a:spcAft>
                <a:spcPts val="600"/>
              </a:spcAft>
            </a:pP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Water: </a:t>
            </a:r>
            <a:r>
              <a:rPr lang="en-US" sz="1800" b="0" dirty="0" err="1">
                <a:effectLst/>
                <a:latin typeface="Century Gothic" panose="020B0502020202020204" pitchFamily="34" charset="0"/>
                <a:ea typeface="Century Gothic" panose="020B0502020202020204" pitchFamily="34" charset="0"/>
                <a:cs typeface="Times New Roman" panose="02020603050405020304" pitchFamily="18" charset="0"/>
              </a:rPr>
              <a:t>Ovitraps</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 work best with dechlorinated water. To dechlorinate tap water, collect the tap water and allow it to air out for several days before the experiment.</a:t>
            </a:r>
          </a:p>
          <a:p>
            <a:pPr marL="0" marR="0">
              <a:lnSpc>
                <a:spcPct val="107000"/>
              </a:lnSpc>
              <a:spcBef>
                <a:spcPts val="0"/>
              </a:spcBef>
              <a:spcAft>
                <a:spcPts val="600"/>
              </a:spcAft>
            </a:pP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Other Tools: power drill, ruler, stapler or rubber bands, permanent marker, insect repellant</a:t>
            </a:r>
          </a:p>
          <a:p>
            <a:pPr marL="0" marR="0">
              <a:lnSpc>
                <a:spcPct val="107000"/>
              </a:lnSpc>
              <a:spcBef>
                <a:spcPts val="0"/>
              </a:spcBef>
              <a:spcAft>
                <a:spcPts val="600"/>
              </a:spcAft>
            </a:pPr>
            <a:endParaRPr lang="en-US" sz="1800" b="0"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600"/>
              </a:spcAft>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Prepare the Cup</a:t>
            </a:r>
            <a:endParaRPr lang="en-US" sz="1800" b="1"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1. Using a ruler, measure the cup from bottom to top. Use a permanent marker to make a small line at the 3” mark.</a:t>
            </a:r>
          </a:p>
          <a:p>
            <a:pPr marL="0" marR="0" lvl="0" indent="0">
              <a:lnSpc>
                <a:spcPct val="115000"/>
              </a:lnSpc>
              <a:spcBef>
                <a:spcPts val="0"/>
              </a:spcBef>
              <a:spcAft>
                <a:spcPts val="0"/>
              </a:spcAft>
              <a:buFont typeface="+mj-lt"/>
              <a:buNone/>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2. Creating the trap requires the use of a power drill. You may need an adult’s help to drill or on top of the mark. Carefully drill a hole at the mark.</a:t>
            </a:r>
          </a:p>
          <a:p>
            <a:pPr marL="342900" marR="0" lvl="0" indent="-342900">
              <a:lnSpc>
                <a:spcPct val="115000"/>
              </a:lnSpc>
              <a:spcBef>
                <a:spcPts val="0"/>
              </a:spcBef>
              <a:spcAft>
                <a:spcPts val="0"/>
              </a:spcAft>
              <a:buFont typeface="+mj-lt"/>
              <a:buAutoNum type="arabicPeriod"/>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Prepare the </a:t>
            </a:r>
            <a:r>
              <a:rPr lang="en-US" sz="1800" b="1" dirty="0" err="1">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Ovipaddle</a:t>
            </a:r>
            <a:endParaRPr lang="en-US" sz="1800" b="1"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3. Cut the paper towel to 6” in length.</a:t>
            </a:r>
          </a:p>
          <a:p>
            <a:pPr marL="0" marR="0" lvl="0" indent="0">
              <a:lnSpc>
                <a:spcPct val="115000"/>
              </a:lnSpc>
              <a:spcBef>
                <a:spcPts val="0"/>
              </a:spcBef>
              <a:spcAft>
                <a:spcPts val="0"/>
              </a:spcAft>
              <a:buFont typeface="+mj-lt"/>
              <a:buNone/>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4. Wrap the cut paper towel around the craft stick. Secure the paper towel to the stick using staples or rubber bands at the top and bottom of the stick.</a:t>
            </a:r>
          </a:p>
          <a:p>
            <a:pPr marL="0" marR="0" lvl="0" indent="0">
              <a:lnSpc>
                <a:spcPct val="115000"/>
              </a:lnSpc>
              <a:spcBef>
                <a:spcPts val="0"/>
              </a:spcBef>
              <a:spcAft>
                <a:spcPts val="0"/>
              </a:spcAft>
              <a:buFont typeface="+mj-lt"/>
              <a:buNone/>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5. Use the permanent marker to label the </a:t>
            </a:r>
            <a:r>
              <a:rPr lang="en-US" sz="1800" dirty="0" err="1">
                <a:effectLst/>
                <a:latin typeface="Century Gothic" panose="020B0502020202020204" pitchFamily="34" charset="0"/>
                <a:ea typeface="Century Gothic" panose="020B0502020202020204" pitchFamily="34" charset="0"/>
                <a:cs typeface="Times New Roman" panose="02020603050405020304" pitchFamily="18" charset="0"/>
              </a:rPr>
              <a:t>ovipaddle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with your initials.</a:t>
            </a:r>
          </a:p>
          <a:p>
            <a:pPr marL="342900" marR="0" lvl="0" indent="-342900">
              <a:lnSpc>
                <a:spcPct val="115000"/>
              </a:lnSpc>
              <a:spcBef>
                <a:spcPts val="0"/>
              </a:spcBef>
              <a:spcAft>
                <a:spcPts val="0"/>
              </a:spcAft>
              <a:buFont typeface="+mj-lt"/>
              <a:buAutoNum type="arabicPeriod"/>
            </a:pPr>
            <a:endParaRPr lang="en-US" sz="1800"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Place the Trap</a:t>
            </a:r>
            <a:endParaRPr lang="en-US" sz="1800" b="1" i="0"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800" i="1" dirty="0">
                <a:effectLst/>
                <a:latin typeface="Century Gothic" panose="020B0502020202020204" pitchFamily="34" charset="0"/>
                <a:ea typeface="Century Gothic" panose="020B0502020202020204" pitchFamily="34" charset="0"/>
                <a:cs typeface="Times New Roman" panose="02020603050405020304" pitchFamily="18" charset="0"/>
              </a:rPr>
              <a:t>Expert Tip: When setting your trap, be sure to protect yourself from mosquito bites. Wear long-sleeved shirts and long pants and use an </a:t>
            </a:r>
            <a:r>
              <a:rPr lang="en-US" sz="1800" i="1" u="sng"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hlinkClick r:id="rId3"/>
              </a:rPr>
              <a:t>EPA-registered insect repellent</a:t>
            </a:r>
            <a:r>
              <a:rPr lang="en-US" sz="1800" i="1" dirty="0">
                <a:effectLst/>
                <a:latin typeface="Century Gothic" panose="020B0502020202020204" pitchFamily="34" charset="0"/>
                <a:ea typeface="Century Gothic" panose="020B0502020202020204" pitchFamily="34" charset="0"/>
                <a:cs typeface="Times New Roman" panose="02020603050405020304" pitchFamily="18" charset="0"/>
              </a:rPr>
              <a:t> before beginning.</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6. Find a space outside your home where your </a:t>
            </a:r>
            <a:r>
              <a:rPr lang="en-US" sz="1800" dirty="0" err="1">
                <a:effectLst/>
                <a:latin typeface="Century Gothic" panose="020B0502020202020204" pitchFamily="34" charset="0"/>
                <a:ea typeface="Century Gothic" panose="020B0502020202020204" pitchFamily="34" charset="0"/>
                <a:cs typeface="Times New Roman" panose="02020603050405020304" pitchFamily="18" charset="0"/>
              </a:rPr>
              <a:t>ovitrap</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won’t be disturbed. It should be a flat, shady spot that you can easily access. </a:t>
            </a:r>
            <a:r>
              <a:rPr lang="en-US" sz="1800" i="1" dirty="0">
                <a:effectLst/>
                <a:latin typeface="Century Gothic" panose="020B0502020202020204" pitchFamily="34" charset="0"/>
                <a:ea typeface="Century Gothic" panose="020B0502020202020204" pitchFamily="34" charset="0"/>
                <a:cs typeface="Times New Roman" panose="02020603050405020304" pitchFamily="18" charset="0"/>
              </a:rPr>
              <a:t>Tip: Add a rock to the bottom of your cup to prevent it from blowing over in strong winds.</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7. Label the </a:t>
            </a:r>
            <a:r>
              <a:rPr lang="en-US" sz="1800" dirty="0" err="1">
                <a:effectLst/>
                <a:latin typeface="Century Gothic" panose="020B0502020202020204" pitchFamily="34" charset="0"/>
                <a:ea typeface="Century Gothic" panose="020B0502020202020204" pitchFamily="34" charset="0"/>
                <a:cs typeface="Times New Roman" panose="02020603050405020304" pitchFamily="18" charset="0"/>
              </a:rPr>
              <a:t>ovipaddle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with the date. Fill the cup to the hole with water and place the </a:t>
            </a:r>
            <a:r>
              <a:rPr lang="en-US" sz="1800" dirty="0" err="1">
                <a:effectLst/>
                <a:latin typeface="Century Gothic" panose="020B0502020202020204" pitchFamily="34" charset="0"/>
                <a:ea typeface="Century Gothic" panose="020B0502020202020204" pitchFamily="34" charset="0"/>
                <a:cs typeface="Times New Roman" panose="02020603050405020304" pitchFamily="18" charset="0"/>
              </a:rPr>
              <a:t>ovipaddle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in the cup.</a:t>
            </a:r>
          </a:p>
          <a:p>
            <a:pPr marL="0" marR="0" lvl="0" indent="0">
              <a:lnSpc>
                <a:spcPct val="115000"/>
              </a:lnSpc>
              <a:spcBef>
                <a:spcPts val="0"/>
              </a:spcBef>
              <a:spcAft>
                <a:spcPts val="0"/>
              </a:spcAft>
              <a:buFont typeface="+mj-lt"/>
              <a:buNone/>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8. Place the </a:t>
            </a:r>
            <a:r>
              <a:rPr lang="en-US" sz="1800" dirty="0" err="1">
                <a:effectLst/>
                <a:latin typeface="Century Gothic" panose="020B0502020202020204" pitchFamily="34" charset="0"/>
                <a:ea typeface="Century Gothic" panose="020B0502020202020204" pitchFamily="34" charset="0"/>
                <a:cs typeface="Times New Roman" panose="02020603050405020304" pitchFamily="18" charset="0"/>
              </a:rPr>
              <a:t>ovitrap</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in your selected spot. The cup will remain in this spot for a week. </a:t>
            </a:r>
          </a:p>
        </p:txBody>
      </p:sp>
      <p:sp>
        <p:nvSpPr>
          <p:cNvPr id="4" name="Slide Number Placeholder 3"/>
          <p:cNvSpPr>
            <a:spLocks noGrp="1"/>
          </p:cNvSpPr>
          <p:nvPr>
            <p:ph type="sldNum" sz="quarter" idx="5"/>
          </p:nvPr>
        </p:nvSpPr>
        <p:spPr/>
        <p:txBody>
          <a:bodyPr/>
          <a:lstStyle/>
          <a:p>
            <a:fld id="{0DF3CA22-E8E8-4840-A74B-7C5B22B8ED21}" type="slidenum">
              <a:rPr lang="en-US" smtClean="0"/>
              <a:t>12</a:t>
            </a:fld>
            <a:endParaRPr lang="en-US"/>
          </a:p>
        </p:txBody>
      </p:sp>
    </p:spTree>
    <p:extLst>
      <p:ext uri="{BB962C8B-B14F-4D97-AF65-F5344CB8AC3E}">
        <p14:creationId xmlns:p14="http://schemas.microsoft.com/office/powerpoint/2010/main" val="655423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Implement a Mosquito Management Plan</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600"/>
              </a:spcAf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You will conduct data collection over two weeks. The first week, you will get a baseline- a measurement of how large the populations were before you implemented your plan. Then you will make some changes to the environment to see how they affect the number of mosquitoes captured in the second week.</a:t>
            </a:r>
          </a:p>
          <a:p>
            <a:endParaRPr lang="en-US" dirty="0"/>
          </a:p>
          <a:p>
            <a:pPr marL="0" marR="0">
              <a:lnSpc>
                <a:spcPct val="107000"/>
              </a:lnSpc>
              <a:spcBef>
                <a:spcPts val="0"/>
              </a:spcBef>
              <a:spcAft>
                <a:spcPts val="600"/>
              </a:spcAft>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Week 1 Data Collection</a:t>
            </a:r>
            <a:endParaRPr lang="en-US" sz="1800" b="1"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342900" marR="0" lvl="0" indent="-342900">
              <a:lnSpc>
                <a:spcPct val="107000"/>
              </a:lnSpc>
              <a:spcBef>
                <a:spcPts val="0"/>
              </a:spcBef>
              <a:spcAft>
                <a:spcPts val="600"/>
              </a:spcAft>
              <a:buFont typeface="+mj-lt"/>
              <a:buAutoNum type="arabicPeriod"/>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Check the </a:t>
            </a:r>
            <a:r>
              <a:rPr lang="en-US" sz="1800" dirty="0" err="1">
                <a:effectLst/>
                <a:latin typeface="Century Gothic" panose="020B0502020202020204" pitchFamily="34" charset="0"/>
                <a:ea typeface="Century Gothic" panose="020B0502020202020204" pitchFamily="34" charset="0"/>
                <a:cs typeface="Times New Roman" panose="02020603050405020304" pitchFamily="18" charset="0"/>
              </a:rPr>
              <a:t>ovitrap</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once a day to ensure the water level is the same. If the water is below the hole, refill the cup. If the cup has filled past the hole, carefully pour the excess out, being sure not to disturb the paddle. </a:t>
            </a:r>
          </a:p>
          <a:p>
            <a:pPr marL="342900" marR="0" lvl="0" indent="-342900">
              <a:lnSpc>
                <a:spcPct val="107000"/>
              </a:lnSpc>
              <a:spcBef>
                <a:spcPts val="0"/>
              </a:spcBef>
              <a:spcAft>
                <a:spcPts val="600"/>
              </a:spcAft>
              <a:buFont typeface="+mj-lt"/>
              <a:buAutoNum type="arabicPeriod"/>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At the end of week 1, remove the </a:t>
            </a:r>
            <a:r>
              <a:rPr lang="en-US" sz="1800" dirty="0" err="1">
                <a:effectLst/>
                <a:latin typeface="Century Gothic" panose="020B0502020202020204" pitchFamily="34" charset="0"/>
                <a:ea typeface="Century Gothic" panose="020B0502020202020204" pitchFamily="34" charset="0"/>
                <a:cs typeface="Times New Roman" panose="02020603050405020304" pitchFamily="18" charset="0"/>
              </a:rPr>
              <a:t>ovipaddle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from the cup. Take photos of the </a:t>
            </a:r>
            <a:r>
              <a:rPr lang="en-US" sz="1800" dirty="0" err="1">
                <a:effectLst/>
                <a:latin typeface="Century Gothic" panose="020B0502020202020204" pitchFamily="34" charset="0"/>
                <a:ea typeface="Century Gothic" panose="020B0502020202020204" pitchFamily="34" charset="0"/>
                <a:cs typeface="Times New Roman" panose="02020603050405020304" pitchFamily="18" charset="0"/>
              </a:rPr>
              <a:t>ovipaddle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and count the eggs on the </a:t>
            </a:r>
            <a:r>
              <a:rPr lang="en-US" sz="1800" dirty="0" err="1">
                <a:effectLst/>
                <a:latin typeface="Century Gothic" panose="020B0502020202020204" pitchFamily="34" charset="0"/>
                <a:ea typeface="Century Gothic" panose="020B0502020202020204" pitchFamily="34" charset="0"/>
                <a:cs typeface="Times New Roman" panose="02020603050405020304" pitchFamily="18" charset="0"/>
              </a:rPr>
              <a:t>ovipaddle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Print or draw the table below and record the information in the table.</a:t>
            </a:r>
          </a:p>
          <a:p>
            <a:endParaRPr lang="en-US" dirty="0"/>
          </a:p>
          <a:p>
            <a:pPr marL="0" marR="0">
              <a:lnSpc>
                <a:spcPct val="107000"/>
              </a:lnSpc>
              <a:spcBef>
                <a:spcPts val="0"/>
              </a:spcBef>
              <a:spcAft>
                <a:spcPts val="600"/>
              </a:spcAft>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Mosquito Control Measures</a:t>
            </a:r>
            <a:endParaRPr lang="en-US" sz="1800" b="1"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At the start of Week 2, you will implement your plan. Some ideas to reduce populations include: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Get rid of any standing water around your yard.</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Spray outside your house with a safe pesticide- a chemical used to kill insects. You will need to choose wisely if you use this method, because you do not want to kill any beneficial insects.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Clear areas where mosquitoes make their nests.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Plant mosquito repelling plants, like lemongrass and marigold.</a:t>
            </a:r>
          </a:p>
          <a:p>
            <a:pPr marL="914400" marR="0">
              <a:lnSpc>
                <a:spcPct val="107000"/>
              </a:lnSpc>
              <a:spcBef>
                <a:spcPts val="0"/>
              </a:spcBef>
              <a:spcAft>
                <a:spcPts val="0"/>
              </a:spcAft>
              <a:tabLst>
                <a:tab pos="800100" algn="l"/>
              </a:tabLs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You will need to determine how often you need to take prevention steps. Be sure to take notes on what your plan includes, how often you do it, and where you do it. This way other </a:t>
            </a: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citizen scientists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can follow your steps.</a:t>
            </a:r>
          </a:p>
          <a:p>
            <a:pPr marL="0" marR="0">
              <a:lnSpc>
                <a:spcPct val="107000"/>
              </a:lnSpc>
              <a:spcBef>
                <a:spcPts val="0"/>
              </a:spcBef>
              <a:spcAft>
                <a:spcPts val="0"/>
              </a:spcAf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a:t>
            </a:r>
          </a:p>
          <a:p>
            <a:endParaRPr lang="en-US" dirty="0"/>
          </a:p>
          <a:p>
            <a:pPr marL="0" marR="0">
              <a:lnSpc>
                <a:spcPct val="107000"/>
              </a:lnSpc>
              <a:spcBef>
                <a:spcPts val="0"/>
              </a:spcBef>
              <a:spcAft>
                <a:spcPts val="600"/>
              </a:spcAft>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Week 2 Data Collection</a:t>
            </a:r>
            <a:endParaRPr lang="en-US" sz="1800" b="1"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600"/>
              </a:spcAf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When you collect data for week 2, reset your </a:t>
            </a:r>
            <a:r>
              <a:rPr lang="en-US" sz="1800" dirty="0" err="1">
                <a:effectLst/>
                <a:latin typeface="Century Gothic" panose="020B0502020202020204" pitchFamily="34" charset="0"/>
                <a:ea typeface="Century Gothic" panose="020B0502020202020204" pitchFamily="34" charset="0"/>
                <a:cs typeface="Times New Roman" panose="02020603050405020304" pitchFamily="18" charset="0"/>
              </a:rPr>
              <a:t>ovitrap</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a:t>
            </a:r>
          </a:p>
          <a:p>
            <a:pPr marL="342900" marR="0" lvl="0" indent="-342900">
              <a:lnSpc>
                <a:spcPct val="107000"/>
              </a:lnSpc>
              <a:spcBef>
                <a:spcPts val="0"/>
              </a:spcBef>
              <a:spcAft>
                <a:spcPts val="600"/>
              </a:spcAft>
              <a:buFont typeface="+mj-lt"/>
              <a:buAutoNum type="arabicPeriod"/>
              <a:tabLst>
                <a:tab pos="685800" algn="l"/>
              </a:tabLs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Create a second </a:t>
            </a:r>
            <a:r>
              <a:rPr lang="en-US" sz="1800" dirty="0" err="1">
                <a:effectLst/>
                <a:latin typeface="Century Gothic" panose="020B0502020202020204" pitchFamily="34" charset="0"/>
                <a:ea typeface="Century Gothic" panose="020B0502020202020204" pitchFamily="34" charset="0"/>
                <a:cs typeface="Times New Roman" panose="02020603050405020304" pitchFamily="18" charset="0"/>
              </a:rPr>
              <a:t>ovipaddle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and mark it with the date.</a:t>
            </a:r>
          </a:p>
          <a:p>
            <a:pPr marL="342900" marR="0" lvl="0" indent="-342900">
              <a:lnSpc>
                <a:spcPct val="107000"/>
              </a:lnSpc>
              <a:spcBef>
                <a:spcPts val="0"/>
              </a:spcBef>
              <a:spcAft>
                <a:spcPts val="600"/>
              </a:spcAft>
              <a:buFont typeface="+mj-lt"/>
              <a:buAutoNum type="arabicPeriod"/>
              <a:tabLst>
                <a:tab pos="685800" algn="l"/>
              </a:tabLs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Place the </a:t>
            </a:r>
            <a:r>
              <a:rPr lang="en-US" sz="1800" dirty="0" err="1">
                <a:effectLst/>
                <a:latin typeface="Century Gothic" panose="020B0502020202020204" pitchFamily="34" charset="0"/>
                <a:ea typeface="Century Gothic" panose="020B0502020202020204" pitchFamily="34" charset="0"/>
                <a:cs typeface="Times New Roman" panose="02020603050405020304" pitchFamily="18" charset="0"/>
              </a:rPr>
              <a:t>ovitrap</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back in the same flat, shady spot that you can easily access.</a:t>
            </a:r>
          </a:p>
          <a:p>
            <a:pPr marL="342900" marR="0" lvl="0" indent="-342900">
              <a:lnSpc>
                <a:spcPct val="107000"/>
              </a:lnSpc>
              <a:spcBef>
                <a:spcPts val="0"/>
              </a:spcBef>
              <a:spcAft>
                <a:spcPts val="600"/>
              </a:spcAft>
              <a:buFont typeface="+mj-lt"/>
              <a:buAutoNum type="arabicPeriod"/>
              <a:tabLst>
                <a:tab pos="685800" algn="l"/>
              </a:tabLs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Check the </a:t>
            </a:r>
            <a:r>
              <a:rPr lang="en-US" sz="1800" dirty="0" err="1">
                <a:effectLst/>
                <a:latin typeface="Century Gothic" panose="020B0502020202020204" pitchFamily="34" charset="0"/>
                <a:ea typeface="Century Gothic" panose="020B0502020202020204" pitchFamily="34" charset="0"/>
                <a:cs typeface="Times New Roman" panose="02020603050405020304" pitchFamily="18" charset="0"/>
              </a:rPr>
              <a:t>ovitrap</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once a day to ensure the water level has not changed. </a:t>
            </a:r>
          </a:p>
          <a:p>
            <a:pPr marL="342900" marR="0" lvl="0" indent="-342900">
              <a:lnSpc>
                <a:spcPct val="107000"/>
              </a:lnSpc>
              <a:spcBef>
                <a:spcPts val="0"/>
              </a:spcBef>
              <a:spcAft>
                <a:spcPts val="600"/>
              </a:spcAft>
              <a:buFont typeface="+mj-lt"/>
              <a:buAutoNum type="arabicPeriod"/>
              <a:tabLst>
                <a:tab pos="685800" algn="l"/>
              </a:tabLs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At the end of week 2, remove the </a:t>
            </a:r>
            <a:r>
              <a:rPr lang="en-US" sz="1800" dirty="0" err="1">
                <a:effectLst/>
                <a:latin typeface="Century Gothic" panose="020B0502020202020204" pitchFamily="34" charset="0"/>
                <a:ea typeface="Century Gothic" panose="020B0502020202020204" pitchFamily="34" charset="0"/>
                <a:cs typeface="Times New Roman" panose="02020603050405020304" pitchFamily="18" charset="0"/>
              </a:rPr>
              <a:t>ovipaddle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from the cup. Take photos of your </a:t>
            </a:r>
            <a:r>
              <a:rPr lang="en-US" sz="1800" dirty="0" err="1">
                <a:effectLst/>
                <a:latin typeface="Century Gothic" panose="020B0502020202020204" pitchFamily="34" charset="0"/>
                <a:ea typeface="Century Gothic" panose="020B0502020202020204" pitchFamily="34" charset="0"/>
                <a:cs typeface="Times New Roman" panose="02020603050405020304" pitchFamily="18" charset="0"/>
              </a:rPr>
              <a:t>ovipaddle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Count the eggs on the </a:t>
            </a:r>
            <a:r>
              <a:rPr lang="en-US" sz="1800" dirty="0" err="1">
                <a:effectLst/>
                <a:latin typeface="Century Gothic" panose="020B0502020202020204" pitchFamily="34" charset="0"/>
                <a:ea typeface="Century Gothic" panose="020B0502020202020204" pitchFamily="34" charset="0"/>
                <a:cs typeface="Times New Roman" panose="02020603050405020304" pitchFamily="18" charset="0"/>
              </a:rPr>
              <a:t>ovipaddle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and record the information in your data table. Feel free to continue the experiment for several weeks to gather more complete data. You might also choose to repeat the experiment again while changing variables such as cup color, amount of water, sun exposure, etc.</a:t>
            </a:r>
          </a:p>
          <a:p>
            <a:pPr marL="0" marR="0">
              <a:lnSpc>
                <a:spcPct val="107000"/>
              </a:lnSpc>
              <a:spcBef>
                <a:spcPts val="0"/>
              </a:spcBef>
              <a:spcAft>
                <a:spcPts val="0"/>
              </a:spcAft>
            </a:pPr>
            <a:r>
              <a:rPr lang="en-US" sz="1800"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 </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13</a:t>
            </a:fld>
            <a:endParaRPr lang="en-US"/>
          </a:p>
        </p:txBody>
      </p:sp>
    </p:spTree>
    <p:extLst>
      <p:ext uri="{BB962C8B-B14F-4D97-AF65-F5344CB8AC3E}">
        <p14:creationId xmlns:p14="http://schemas.microsoft.com/office/powerpoint/2010/main" val="1912586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most important part of this investigation is to share the data you collected. There are several ways you can share your data. Here are a couple of examples: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Citizen Science Invasive Mosquito Project</a:t>
            </a:r>
          </a:p>
          <a:p>
            <a:r>
              <a:rPr lang="en-US" sz="1200" kern="1200" dirty="0">
                <a:solidFill>
                  <a:schemeClr val="tx1"/>
                </a:solidFill>
                <a:effectLst/>
                <a:latin typeface="+mn-lt"/>
                <a:ea typeface="+mn-ea"/>
                <a:cs typeface="+mn-cs"/>
              </a:rPr>
              <a:t>(</a:t>
            </a:r>
            <a:r>
              <a:rPr lang="en-US" sz="1200" u="sng" kern="1200" dirty="0">
                <a:solidFill>
                  <a:schemeClr val="tx1"/>
                </a:solidFill>
                <a:effectLst/>
                <a:latin typeface="+mn-lt"/>
                <a:ea typeface="+mn-ea"/>
                <a:cs typeface="+mn-cs"/>
                <a:hlinkClick r:id="rId3"/>
              </a:rPr>
              <a:t>http://www.citizenscience.us/imp/index.php</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project was designed to collect data from around the United States about mosquito populations.</a:t>
            </a:r>
          </a:p>
          <a:p>
            <a:r>
              <a:rPr lang="en-US" sz="1200" kern="1200" dirty="0">
                <a:solidFill>
                  <a:schemeClr val="tx1"/>
                </a:solidFill>
                <a:effectLst/>
                <a:latin typeface="+mn-lt"/>
                <a:ea typeface="+mn-ea"/>
                <a:cs typeface="+mn-cs"/>
              </a:rPr>
              <a:t>To share your data, you will need to go to the “Collection Form” page and follow the steps to complete it.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GLOBE Observer: Mosquito Habitat Mapper </a:t>
            </a:r>
          </a:p>
          <a:p>
            <a:r>
              <a:rPr lang="en-US" sz="1200" kern="1200" dirty="0">
                <a:solidFill>
                  <a:schemeClr val="tx1"/>
                </a:solidFill>
                <a:effectLst/>
                <a:latin typeface="+mn-lt"/>
                <a:ea typeface="+mn-ea"/>
                <a:cs typeface="+mn-cs"/>
              </a:rPr>
              <a:t>(</a:t>
            </a:r>
            <a:r>
              <a:rPr lang="en-US" sz="1200" u="sng" kern="1200" dirty="0">
                <a:solidFill>
                  <a:schemeClr val="tx1"/>
                </a:solidFill>
                <a:effectLst/>
                <a:latin typeface="+mn-lt"/>
                <a:ea typeface="+mn-ea"/>
                <a:cs typeface="+mn-cs"/>
                <a:hlinkClick r:id="rId4"/>
              </a:rPr>
              <a:t>https://observer.globe.gov/do-globe-observer/mosquito-habitats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This app allows you to upload your information to an international database, keep track of your observations, and review the measurements made by others. To share your data, create an account after downloading the app. The app will then provide step-by-step directions to upload your data.</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14</a:t>
            </a:fld>
            <a:endParaRPr lang="en-US"/>
          </a:p>
        </p:txBody>
      </p:sp>
    </p:spTree>
    <p:extLst>
      <p:ext uri="{BB962C8B-B14F-4D97-AF65-F5344CB8AC3E}">
        <p14:creationId xmlns:p14="http://schemas.microsoft.com/office/powerpoint/2010/main" val="1238551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Terms to know:</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Citizen scientists: </a:t>
            </a:r>
            <a:r>
              <a:rPr lang="en-US" sz="1200" b="0" cap="none" spc="0" dirty="0">
                <a:solidFill>
                  <a:schemeClr val="tx1"/>
                </a:solidFill>
                <a:effectLst/>
              </a:rPr>
              <a:t>people — young or old — who help collect data for research projects conducted by professional scientists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Vector: </a:t>
            </a:r>
            <a:r>
              <a:rPr lang="en-US" sz="1200" cap="none" spc="0" dirty="0">
                <a:solidFill>
                  <a:schemeClr val="tx1"/>
                </a:solidFill>
                <a:effectLst/>
              </a:rPr>
              <a:t>an insect that transmits disease</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Virus: </a:t>
            </a:r>
            <a:r>
              <a:rPr lang="en-US" sz="1200" cap="none" spc="0" dirty="0">
                <a:solidFill>
                  <a:schemeClr val="tx1"/>
                </a:solidFill>
                <a:effectLst/>
              </a:rPr>
              <a:t>a tiny, infectious particle that lives inside living organisms</a:t>
            </a:r>
            <a:endParaRPr lang="en-US" sz="12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Infectious disease: </a:t>
            </a:r>
            <a:r>
              <a:rPr lang="en-US" sz="1200" cap="none" spc="0" dirty="0">
                <a:solidFill>
                  <a:schemeClr val="tx1"/>
                </a:solidFill>
                <a:effectLst/>
              </a:rPr>
              <a:t>any disease caused by a pathogen (germ) such as a virus, bacteria, parasite, or fungus</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Outbreak: </a:t>
            </a:r>
            <a:r>
              <a:rPr lang="en-US" sz="1200" cap="none" spc="0" dirty="0">
                <a:solidFill>
                  <a:schemeClr val="tx1"/>
                </a:solidFill>
                <a:effectLst/>
              </a:rPr>
              <a:t>a sudden occurrence or increase of something</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Parasite: </a:t>
            </a:r>
            <a:r>
              <a:rPr lang="en-US" sz="1200" cap="none" spc="0" dirty="0">
                <a:solidFill>
                  <a:schemeClr val="tx1"/>
                </a:solidFill>
                <a:effectLst/>
              </a:rPr>
              <a:t>a small organism that gets its food and shelter from others</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Epidemiologist: </a:t>
            </a:r>
            <a:r>
              <a:rPr lang="en-US" sz="1200" cap="none" spc="0" dirty="0">
                <a:solidFill>
                  <a:schemeClr val="tx1"/>
                </a:solidFill>
                <a:effectLst/>
              </a:rPr>
              <a:t>a scientist who studies how disease spreads and can be controlled</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Public health: </a:t>
            </a:r>
            <a:r>
              <a:rPr lang="en-US" sz="1200" cap="none" spc="0" dirty="0">
                <a:solidFill>
                  <a:schemeClr val="tx1"/>
                </a:solidFill>
                <a:effectLst/>
              </a:rPr>
              <a:t>the science of protecting and improving the health of people and their communities</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F3CA22-E8E8-4840-A74B-7C5B22B8ED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058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Mosquitoes bite during the day and night, live indoors and outdoors, and search for warm places as temperatures begin to drop. To survive cold temperatures, some mosquitoes hibernate in enclosed spaces, like garages, sheds, and under (or inside) homes. Except for the southernmost states in North America, mosquito season starts in the summer and continues into fall.</a:t>
            </a:r>
          </a:p>
        </p:txBody>
      </p:sp>
      <p:sp>
        <p:nvSpPr>
          <p:cNvPr id="4" name="Slide Number Placeholder 3"/>
          <p:cNvSpPr>
            <a:spLocks noGrp="1"/>
          </p:cNvSpPr>
          <p:nvPr>
            <p:ph type="sldNum" sz="quarter" idx="5"/>
          </p:nvPr>
        </p:nvSpPr>
        <p:spPr/>
        <p:txBody>
          <a:bodyPr/>
          <a:lstStyle/>
          <a:p>
            <a:fld id="{0DF3CA22-E8E8-4840-A74B-7C5B22B8ED21}" type="slidenum">
              <a:rPr lang="en-US" smtClean="0"/>
              <a:t>3</a:t>
            </a:fld>
            <a:endParaRPr lang="en-US"/>
          </a:p>
        </p:txBody>
      </p:sp>
    </p:spTree>
    <p:extLst>
      <p:ext uri="{BB962C8B-B14F-4D97-AF65-F5344CB8AC3E}">
        <p14:creationId xmlns:p14="http://schemas.microsoft.com/office/powerpoint/2010/main" val="401132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4</a:t>
            </a:fld>
            <a:endParaRPr lang="en-US"/>
          </a:p>
        </p:txBody>
      </p:sp>
    </p:spTree>
    <p:extLst>
      <p:ext uri="{BB962C8B-B14F-4D97-AF65-F5344CB8AC3E}">
        <p14:creationId xmlns:p14="http://schemas.microsoft.com/office/powerpoint/2010/main" val="73222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Mosquitoes bite during the day and night, live indoors and outdoors, and search for warm places as temperatures begin to drop. To survive cold temperatures, some mosquitoes hibernate in enclosed spaces, like garages, sheds, and under (or inside) homes. Except for the southernmost states in North America, mosquito season starts in the summer and continues into fall.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Malaria is an infectious disease caused by the </a:t>
            </a:r>
            <a:r>
              <a:rPr lang="en-US" sz="1800" i="1" dirty="0">
                <a:effectLst/>
                <a:latin typeface="Century Gothic" panose="020B0502020202020204" pitchFamily="34" charset="0"/>
                <a:ea typeface="Century Gothic" panose="020B0502020202020204" pitchFamily="34" charset="0"/>
                <a:cs typeface="Times New Roman" panose="02020603050405020304" pitchFamily="18" charset="0"/>
              </a:rPr>
              <a:t>Plasmodium</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parasite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The </a:t>
            </a: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parasite</a:t>
            </a:r>
            <a:r>
              <a:rPr lang="en-US" sz="1800"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is carried by mosquitoes, which act as </a:t>
            </a: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vectors</a:t>
            </a:r>
            <a:r>
              <a:rPr lang="en-US" sz="1800"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by transferring the </a:t>
            </a: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parasite</a:t>
            </a:r>
            <a:r>
              <a:rPr lang="en-US" sz="1800"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to humans through mosquito bites. Malaria enters a person’s bloodstream and causes the person to experience flu-like symptoms, including fevers and chills. Untreated, people with the disease can experience more severe symptoms and die.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5</a:t>
            </a:fld>
            <a:endParaRPr lang="en-US"/>
          </a:p>
        </p:txBody>
      </p:sp>
    </p:spTree>
    <p:extLst>
      <p:ext uri="{BB962C8B-B14F-4D97-AF65-F5344CB8AC3E}">
        <p14:creationId xmlns:p14="http://schemas.microsoft.com/office/powerpoint/2010/main" val="502936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CDC has been on the frontlines of mosquito population control for over 75 years. In fact, it was the need to protect the public from the mosquitoes that carry malaria that gave CDC its start.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Back in the 1940’s, states in the southern United States were experiencing a significant </a:t>
            </a: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outbreak</a:t>
            </a:r>
            <a:r>
              <a:rPr lang="en-US" sz="1800"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of malaria. The timing could not have been worse; the United States was in the middle of World War II, and soldiers from the United States trained in the southern states where the disease was spreading. Previous research had shown that the disease was carried by mosquitoes, so the federal government was desperate for a way to control these insects.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Dr. Joseph </a:t>
            </a:r>
            <a:r>
              <a:rPr lang="en-US" sz="1800" dirty="0" err="1">
                <a:effectLst/>
                <a:latin typeface="Century Gothic" panose="020B0502020202020204" pitchFamily="34" charset="0"/>
                <a:ea typeface="Century Gothic" panose="020B0502020202020204" pitchFamily="34" charset="0"/>
                <a:cs typeface="Times New Roman" panose="02020603050405020304" pitchFamily="18" charset="0"/>
              </a:rPr>
              <a:t>Mountin</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of the Public Health Services Bureau of State Services (now known as the United States Public Health Service), was given the job of creating a task force to battle the mosquito populations. He chose Atlanta as a base since it had been hit hard by the disease and served as a transportation hub for the country. The department, the Malaria Control in War Areas (MCWA) unit, was extremely effective in ridding the southern states of the mosquitoes causing the disease.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Realizing there was a need to have a unit dedicated to researching and reducing the spread of</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infectious diseases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like malaria, Dr. </a:t>
            </a:r>
            <a:r>
              <a:rPr lang="en-US" sz="1800" dirty="0" err="1">
                <a:effectLst/>
                <a:latin typeface="Century Gothic" panose="020B0502020202020204" pitchFamily="34" charset="0"/>
                <a:ea typeface="Century Gothic" panose="020B0502020202020204" pitchFamily="34" charset="0"/>
                <a:cs typeface="Times New Roman" panose="02020603050405020304" pitchFamily="18" charset="0"/>
              </a:rPr>
              <a:t>Mountin</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pushed to continue and expand the program, and from his efforts, CDC was born! Today, CDC continues to work with local, state and national health officials to provide advisement, protocols and ground support for </a:t>
            </a: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public health</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6</a:t>
            </a:fld>
            <a:endParaRPr lang="en-US"/>
          </a:p>
        </p:txBody>
      </p:sp>
    </p:spTree>
    <p:extLst>
      <p:ext uri="{BB962C8B-B14F-4D97-AF65-F5344CB8AC3E}">
        <p14:creationId xmlns:p14="http://schemas.microsoft.com/office/powerpoint/2010/main" val="3436515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7</a:t>
            </a:fld>
            <a:endParaRPr lang="en-US"/>
          </a:p>
        </p:txBody>
      </p:sp>
    </p:spTree>
    <p:extLst>
      <p:ext uri="{BB962C8B-B14F-4D97-AF65-F5344CB8AC3E}">
        <p14:creationId xmlns:p14="http://schemas.microsoft.com/office/powerpoint/2010/main" val="3805181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Listen to a breakdown of how mosquitoes are bred and used in tests to determine if they are becoming resistant to the insecticides used in nets and spray to prevent malaria. CDC’s malaria expertise and global partnerships have helped save millions of lives. </a:t>
            </a:r>
            <a:r>
              <a:rPr lang="en-US" sz="1800" u="sng"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hlinkClick r:id="rId3"/>
              </a:rPr>
              <a:t>https://youtu.be/xabI2Oxl6-k</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8</a:t>
            </a:fld>
            <a:endParaRPr lang="en-US"/>
          </a:p>
        </p:txBody>
      </p:sp>
    </p:spTree>
    <p:extLst>
      <p:ext uri="{BB962C8B-B14F-4D97-AF65-F5344CB8AC3E}">
        <p14:creationId xmlns:p14="http://schemas.microsoft.com/office/powerpoint/2010/main" val="2441354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9</a:t>
            </a:fld>
            <a:endParaRPr lang="en-US"/>
          </a:p>
        </p:txBody>
      </p:sp>
    </p:spTree>
    <p:extLst>
      <p:ext uri="{BB962C8B-B14F-4D97-AF65-F5344CB8AC3E}">
        <p14:creationId xmlns:p14="http://schemas.microsoft.com/office/powerpoint/2010/main" val="221277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12/30/2021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12/30/2021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12/30/2021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12/30/2021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12/30/2021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12/30/2021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12/30/2021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12/30/2021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cdc.gov/museum/education/lessons/" TargetMode="External"/><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png"/><Relationship Id="rId4" Type="http://schemas.openxmlformats.org/officeDocument/2006/relationships/diagramLayout" Target="../diagrams/layout1.xml"/><Relationship Id="rId9"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9.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jpe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2.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8.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xabI2Oxl6-k?feature=oembed" TargetMode="Externa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hyperlink" Target="https://youtu.be/xabI2Oxl6-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A9382-BE15-3E4C-85B6-9549BE945773}"/>
              </a:ext>
            </a:extLst>
          </p:cNvPr>
          <p:cNvSpPr>
            <a:spLocks noGrp="1"/>
          </p:cNvSpPr>
          <p:nvPr>
            <p:ph type="ctrTitle"/>
          </p:nvPr>
        </p:nvSpPr>
        <p:spPr>
          <a:xfrm>
            <a:off x="1069848" y="1298448"/>
            <a:ext cx="6584565" cy="2837939"/>
          </a:xfrm>
        </p:spPr>
        <p:txBody>
          <a:bodyPr/>
          <a:lstStyle/>
          <a:p>
            <a:r>
              <a:rPr lang="en-US" dirty="0">
                <a:solidFill>
                  <a:srgbClr val="FDB913"/>
                </a:solidFill>
              </a:rPr>
              <a:t>Trapping Mosquitoes</a:t>
            </a:r>
          </a:p>
        </p:txBody>
      </p:sp>
      <p:pic>
        <p:nvPicPr>
          <p:cNvPr id="11" name="Picture 10" descr="David J. Sencer CDC Museum Public Health Academy">
            <a:hlinkClick r:id="rId3"/>
            <a:extLst>
              <a:ext uri="{FF2B5EF4-FFF2-40B4-BE49-F238E27FC236}">
                <a16:creationId xmlns:a16="http://schemas.microsoft.com/office/drawing/2014/main" id="{57E49BB8-929D-2340-9D25-455EFF56D866}"/>
              </a:ex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68642" y="4054744"/>
            <a:ext cx="4974402" cy="1719209"/>
          </a:xfrm>
          <a:prstGeom prst="rect">
            <a:avLst/>
          </a:prstGeom>
        </p:spPr>
      </p:pic>
      <p:pic>
        <p:nvPicPr>
          <p:cNvPr id="7" name="Picture 6">
            <a:extLst>
              <a:ext uri="{FF2B5EF4-FFF2-40B4-BE49-F238E27FC236}">
                <a16:creationId xmlns:a16="http://schemas.microsoft.com/office/drawing/2014/main" id="{BEC550AF-0652-B14D-A41F-AC056501AF3E}"/>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6" name="Picture 5">
            <a:extLst>
              <a:ext uri="{FF2B5EF4-FFF2-40B4-BE49-F238E27FC236}">
                <a16:creationId xmlns:a16="http://schemas.microsoft.com/office/drawing/2014/main" id="{FD8E615E-B450-4445-9D6B-E74D9923D75D}"/>
              </a:ext>
              <a:ext uri="{C183D7F6-B498-43B3-948B-1728B52AA6E4}">
                <adec:decorative xmlns:adec="http://schemas.microsoft.com/office/drawing/2017/decorative" val="1"/>
              </a:ext>
            </a:extLst>
          </p:cNvPr>
          <p:cNvPicPr>
            <a:picLocks noChangeAspect="1"/>
          </p:cNvPicPr>
          <p:nvPr/>
        </p:nvPicPr>
        <p:blipFill>
          <a:blip r:embed="rId6" cstate="screen">
            <a:alphaModFix/>
            <a:extLst>
              <a:ext uri="{BEBA8EAE-BF5A-486C-A8C5-ECC9F3942E4B}">
                <a14:imgProps xmlns:a14="http://schemas.microsoft.com/office/drawing/2010/main">
                  <a14:imgLayer r:embed="rId7">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1054"/>
            <a:ext cx="738115" cy="738115"/>
          </a:xfrm>
          <a:prstGeom prst="rect">
            <a:avLst/>
          </a:prstGeom>
        </p:spPr>
      </p:pic>
      <p:pic>
        <p:nvPicPr>
          <p:cNvPr id="8" name="Picture 7">
            <a:extLst>
              <a:ext uri="{FF2B5EF4-FFF2-40B4-BE49-F238E27FC236}">
                <a16:creationId xmlns:a16="http://schemas.microsoft.com/office/drawing/2014/main" id="{7B20E28A-734B-487B-AAE0-DDE68B7C44AC}"/>
              </a:ext>
              <a:ext uri="{C183D7F6-B498-43B3-948B-1728B52AA6E4}">
                <adec:decorative xmlns:adec="http://schemas.microsoft.com/office/drawing/2017/decorative" val="1"/>
              </a:ext>
            </a:extLst>
          </p:cNvPr>
          <p:cNvPicPr/>
          <p:nvPr/>
        </p:nvPicPr>
        <p:blipFill rotWithShape="1">
          <a:blip r:embed="rId8" cstate="screen">
            <a:extLst>
              <a:ext uri="{BEBA8EAE-BF5A-486C-A8C5-ECC9F3942E4B}">
                <a14:imgProps xmlns:a14="http://schemas.microsoft.com/office/drawing/2010/main">
                  <a14:imgLayer r:embed="rId9">
                    <a14:imgEffect>
                      <a14:backgroundRemoval t="10037" b="89963" l="9864" r="89796">
                        <a14:foregroundMark x1="46259" y1="49071" x2="46259" y2="49071"/>
                      </a14:backgroundRemoval>
                    </a14:imgEffect>
                    <a14:imgEffect>
                      <a14:brightnessContrast bright="-100000"/>
                    </a14:imgEffect>
                  </a14:imgLayer>
                </a14:imgProps>
              </a:ext>
              <a:ext uri="{28A0092B-C50C-407E-A947-70E740481C1C}">
                <a14:useLocalDpi xmlns:a14="http://schemas.microsoft.com/office/drawing/2010/main"/>
              </a:ext>
            </a:extLst>
          </a:blip>
          <a:srcRect/>
          <a:stretch/>
        </p:blipFill>
        <p:spPr bwMode="auto">
          <a:xfrm>
            <a:off x="7543044" y="3176267"/>
            <a:ext cx="1051560" cy="960120"/>
          </a:xfrm>
          <a:prstGeom prst="rect">
            <a:avLst/>
          </a:prstGeom>
          <a:ln>
            <a:noFill/>
          </a:ln>
          <a:extLst>
            <a:ext uri="{53640926-AAD7-44D8-BBD7-CCE9431645EC}">
              <a14:shadowObscured xmlns:a14="http://schemas.microsoft.com/office/drawing/2010/main"/>
            </a:ext>
          </a:extLst>
        </p:spPr>
      </p:pic>
      <p:sp>
        <p:nvSpPr>
          <p:cNvPr id="9" name="Content Placeholder 2">
            <a:extLst>
              <a:ext uri="{FF2B5EF4-FFF2-40B4-BE49-F238E27FC236}">
                <a16:creationId xmlns:a16="http://schemas.microsoft.com/office/drawing/2014/main" id="{02F0AB6A-0D40-4CB4-B246-E3FDB6AD560A}"/>
              </a:ext>
              <a:ext uri="{C183D7F6-B498-43B3-948B-1728B52AA6E4}">
                <adec:decorative xmlns:adec="http://schemas.microsoft.com/office/drawing/2017/decorative" val="1"/>
              </a:ext>
            </a:extLst>
          </p:cNvPr>
          <p:cNvSpPr txBox="1">
            <a:spLocks/>
          </p:cNvSpPr>
          <p:nvPr/>
        </p:nvSpPr>
        <p:spPr>
          <a:xfrm>
            <a:off x="-1" y="6101054"/>
            <a:ext cx="12161351" cy="77291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endParaRPr lang="en-US" sz="1200" dirty="0">
              <a:solidFill>
                <a:schemeClr val="tx1"/>
              </a:solidFill>
            </a:endParaRPr>
          </a:p>
        </p:txBody>
      </p:sp>
    </p:spTree>
    <p:extLst>
      <p:ext uri="{BB962C8B-B14F-4D97-AF65-F5344CB8AC3E}">
        <p14:creationId xmlns:p14="http://schemas.microsoft.com/office/powerpoint/2010/main" val="55569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Picture 20">
            <a:extLst>
              <a:ext uri="{FF2B5EF4-FFF2-40B4-BE49-F238E27FC236}">
                <a16:creationId xmlns:a16="http://schemas.microsoft.com/office/drawing/2014/main" id="{332FFCB4-579A-1243-B5BD-5E296CD6B7B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4C7A54CF-2509-7C44-99DB-B30145B2435D}"/>
              </a:ext>
              <a:ext uri="{C183D7F6-B498-43B3-948B-1728B52AA6E4}">
                <adec:decorative xmlns:adec="http://schemas.microsoft.com/office/drawing/2017/decorative" val="1"/>
              </a:ext>
            </a:extLst>
          </p:cNvPr>
          <p:cNvPicPr>
            <a:picLocks noChangeAspect="1"/>
          </p:cNvPicPr>
          <p:nvPr/>
        </p:nvPicPr>
        <p:blipFill>
          <a:blip r:embed="rId4" cstate="screen">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9" name="Content Placeholder 2">
            <a:extLst>
              <a:ext uri="{FF2B5EF4-FFF2-40B4-BE49-F238E27FC236}">
                <a16:creationId xmlns:a16="http://schemas.microsoft.com/office/drawing/2014/main" id="{013B6703-5C46-40EB-B380-6A5A0CAF72FE}"/>
              </a:ext>
            </a:extLst>
          </p:cNvPr>
          <p:cNvSpPr txBox="1">
            <a:spLocks/>
          </p:cNvSpPr>
          <p:nvPr/>
        </p:nvSpPr>
        <p:spPr>
          <a:xfrm>
            <a:off x="1225030" y="761999"/>
            <a:ext cx="7004570" cy="551345"/>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00957C"/>
              </a:buClr>
              <a:buSzTx/>
              <a:buFont typeface="Wingdings 2" pitchFamily="18" charset="2"/>
              <a:buNone/>
              <a:tabLst/>
              <a:defRPr/>
            </a:pPr>
            <a:r>
              <a:rPr kumimoji="0" lang="en-US" sz="2800" b="1" i="0" u="none" strike="noStrike" kern="1200" cap="none" spc="0" normalizeH="0" baseline="0" noProof="0" dirty="0">
                <a:ln>
                  <a:noFill/>
                </a:ln>
                <a:solidFill>
                  <a:srgbClr val="F15A27"/>
                </a:solidFill>
                <a:effectLst/>
                <a:uLnTx/>
                <a:uFillTx/>
                <a:latin typeface="Corbel" panose="020B0503020204020204"/>
                <a:ea typeface="+mn-ea"/>
                <a:cs typeface="+mn-cs"/>
              </a:rPr>
              <a:t>Call to Action!</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1313343"/>
            <a:ext cx="6967718" cy="3329775"/>
          </a:xfrm>
        </p:spPr>
        <p:txBody>
          <a:bodyPr anchor="t">
            <a:normAutofit/>
          </a:bodyPr>
          <a:lstStyle/>
          <a:p>
            <a:pPr marL="514350" indent="-514350">
              <a:buFont typeface="+mj-lt"/>
              <a:buAutoNum type="arabicPeriod"/>
            </a:pPr>
            <a:r>
              <a:rPr lang="en-US" sz="2800" dirty="0"/>
              <a:t>Create + implement mosquito management plan</a:t>
            </a:r>
          </a:p>
          <a:p>
            <a:pPr marL="514350" indent="-514350">
              <a:buFont typeface="+mj-lt"/>
              <a:buAutoNum type="arabicPeriod"/>
            </a:pPr>
            <a:r>
              <a:rPr lang="en-US" sz="2800" dirty="0"/>
              <a:t>Build mosquito trap</a:t>
            </a:r>
          </a:p>
          <a:p>
            <a:pPr marL="514350" indent="-514350">
              <a:buFont typeface="+mj-lt"/>
              <a:buAutoNum type="arabicPeriod"/>
            </a:pPr>
            <a:r>
              <a:rPr lang="en-US" sz="2800" dirty="0"/>
              <a:t>Share your findings</a:t>
            </a:r>
          </a:p>
          <a:p>
            <a:pPr marL="457200" indent="-457200" defTabSz="457200">
              <a:buFontTx/>
              <a:buChar char="-"/>
            </a:pPr>
            <a:endParaRPr lang="en-US" sz="2800" dirty="0"/>
          </a:p>
          <a:p>
            <a:pPr marL="0" indent="0" defTabSz="457200">
              <a:buNone/>
            </a:pPr>
            <a:r>
              <a:rPr lang="en-US" sz="2800" dirty="0"/>
              <a:t>Why do you think participation is important?</a:t>
            </a:r>
          </a:p>
          <a:p>
            <a:pPr marL="457200" indent="-457200" defTabSz="457200">
              <a:buFontTx/>
              <a:buChar char="-"/>
            </a:pPr>
            <a:endParaRPr lang="en-US" sz="2800" dirty="0"/>
          </a:p>
        </p:txBody>
      </p:sp>
    </p:spTree>
    <p:extLst>
      <p:ext uri="{BB962C8B-B14F-4D97-AF65-F5344CB8AC3E}">
        <p14:creationId xmlns:p14="http://schemas.microsoft.com/office/powerpoint/2010/main" val="663857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31202-A8E8-7B4F-ACC3-6C963F45BD32}"/>
              </a:ext>
            </a:extLst>
          </p:cNvPr>
          <p:cNvSpPr>
            <a:spLocks noGrp="1"/>
          </p:cNvSpPr>
          <p:nvPr>
            <p:ph type="title"/>
          </p:nvPr>
        </p:nvSpPr>
        <p:spPr>
          <a:xfrm>
            <a:off x="252919" y="1123837"/>
            <a:ext cx="2947482" cy="4601183"/>
          </a:xfrm>
        </p:spPr>
        <p:txBody>
          <a:bodyPr>
            <a:normAutofit/>
          </a:bodyPr>
          <a:lstStyle/>
          <a:p>
            <a:r>
              <a:rPr lang="en-US" dirty="0"/>
              <a:t>Create a Mosquito Management Plan</a:t>
            </a:r>
          </a:p>
        </p:txBody>
      </p:sp>
      <p:graphicFrame>
        <p:nvGraphicFramePr>
          <p:cNvPr id="16" name="Content Placeholder 2">
            <a:extLst>
              <a:ext uri="{FF2B5EF4-FFF2-40B4-BE49-F238E27FC236}">
                <a16:creationId xmlns:a16="http://schemas.microsoft.com/office/drawing/2014/main" id="{C5045D39-6E3E-490D-8076-6F4F48E236B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22809114"/>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77FA77E2-6A5E-7148-B1C2-9111A5C76506}"/>
              </a:ext>
              <a:ext uri="{C183D7F6-B498-43B3-948B-1728B52AA6E4}">
                <adec:decorative xmlns:adec="http://schemas.microsoft.com/office/drawing/2017/decorative" val="1"/>
              </a:ext>
            </a:extLst>
          </p:cNvPr>
          <p:cNvPicPr>
            <a:picLocks noChangeAspect="1"/>
          </p:cNvPicPr>
          <p:nvPr/>
        </p:nvPicPr>
        <p:blipFill>
          <a:blip r:embed="rId8" cstate="screen">
            <a:alphaModFix/>
            <a:extLst>
              <a:ext uri="{BEBA8EAE-BF5A-486C-A8C5-ECC9F3942E4B}">
                <a14:imgProps xmlns:a14="http://schemas.microsoft.com/office/drawing/2010/main">
                  <a14:imgLayer r:embed="rId9">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089903"/>
            <a:ext cx="738115" cy="738115"/>
          </a:xfrm>
          <a:prstGeom prst="rect">
            <a:avLst/>
          </a:prstGeom>
        </p:spPr>
      </p:pic>
      <p:pic>
        <p:nvPicPr>
          <p:cNvPr id="6" name="Picture 5">
            <a:extLst>
              <a:ext uri="{FF2B5EF4-FFF2-40B4-BE49-F238E27FC236}">
                <a16:creationId xmlns:a16="http://schemas.microsoft.com/office/drawing/2014/main" id="{6521688C-DA78-EB47-9FE5-73CD085E53DC}"/>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spTree>
    <p:extLst>
      <p:ext uri="{BB962C8B-B14F-4D97-AF65-F5344CB8AC3E}">
        <p14:creationId xmlns:p14="http://schemas.microsoft.com/office/powerpoint/2010/main" val="1117150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9" name="Picture 18">
            <a:extLst>
              <a:ext uri="{FF2B5EF4-FFF2-40B4-BE49-F238E27FC236}">
                <a16:creationId xmlns:a16="http://schemas.microsoft.com/office/drawing/2014/main" id="{DD53A104-AF69-B040-99B5-C8C4EF396B9E}"/>
              </a:ext>
              <a:ext uri="{C183D7F6-B498-43B3-948B-1728B52AA6E4}">
                <adec:decorative xmlns:adec="http://schemas.microsoft.com/office/drawing/2017/decorative" val="1"/>
              </a:ext>
            </a:extLst>
          </p:cNvPr>
          <p:cNvPicPr>
            <a:picLocks noChangeAspect="1"/>
          </p:cNvPicPr>
          <p:nvPr/>
        </p:nvPicPr>
        <p:blipFill>
          <a:blip r:embed="rId3" cstate="screen">
            <a:alphaModFix/>
            <a:extLst>
              <a:ext uri="{BEBA8EAE-BF5A-486C-A8C5-ECC9F3942E4B}">
                <a14:imgProps xmlns:a14="http://schemas.microsoft.com/office/drawing/2010/main">
                  <a14:imgLayer r:embed="rId4">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089903"/>
            <a:ext cx="738115" cy="738115"/>
          </a:xfrm>
          <a:prstGeom prst="rect">
            <a:avLst/>
          </a:prstGeom>
        </p:spPr>
      </p:pic>
      <p:pic>
        <p:nvPicPr>
          <p:cNvPr id="21" name="Picture 20">
            <a:extLst>
              <a:ext uri="{FF2B5EF4-FFF2-40B4-BE49-F238E27FC236}">
                <a16:creationId xmlns:a16="http://schemas.microsoft.com/office/drawing/2014/main" id="{332FFCB4-579A-1243-B5BD-5E296CD6B7B4}"/>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5" name="Picture 4">
            <a:extLst>
              <a:ext uri="{FF2B5EF4-FFF2-40B4-BE49-F238E27FC236}">
                <a16:creationId xmlns:a16="http://schemas.microsoft.com/office/drawing/2014/main" id="{BA63CBB8-F0BC-4837-861C-7C5D073C8B7A}"/>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75797" y="2946344"/>
            <a:ext cx="2454934" cy="3628248"/>
          </a:xfrm>
          <a:prstGeom prst="rect">
            <a:avLst/>
          </a:prstGeom>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4150" y="752748"/>
            <a:ext cx="6461231" cy="678488"/>
          </a:xfrm>
        </p:spPr>
        <p:txBody>
          <a:bodyPr>
            <a:normAutofit/>
          </a:bodyPr>
          <a:lstStyle/>
          <a:p>
            <a:pPr marL="0" indent="0">
              <a:buNone/>
            </a:pPr>
            <a:r>
              <a:rPr lang="en-US" sz="2800" b="1" dirty="0">
                <a:solidFill>
                  <a:srgbClr val="F15A27"/>
                </a:solidFill>
              </a:rPr>
              <a:t>1. Build a Mosquito Trap</a:t>
            </a:r>
          </a:p>
        </p:txBody>
      </p:sp>
      <p:sp>
        <p:nvSpPr>
          <p:cNvPr id="17" name="TextBox 16">
            <a:extLst>
              <a:ext uri="{FF2B5EF4-FFF2-40B4-BE49-F238E27FC236}">
                <a16:creationId xmlns:a16="http://schemas.microsoft.com/office/drawing/2014/main" id="{0079F375-E86C-F34A-8667-DEBDFA91DB3C}"/>
              </a:ext>
            </a:extLst>
          </p:cNvPr>
          <p:cNvSpPr txBox="1"/>
          <p:nvPr/>
        </p:nvSpPr>
        <p:spPr>
          <a:xfrm>
            <a:off x="1395006" y="1277941"/>
            <a:ext cx="6461231" cy="1384995"/>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Prepare the Oviposition Cup</a:t>
            </a:r>
          </a:p>
          <a:p>
            <a:pPr marL="457200" indent="-457200">
              <a:buFontTx/>
              <a:buChar char="-"/>
            </a:pPr>
            <a:r>
              <a:rPr lang="en-US" sz="2800" dirty="0">
                <a:solidFill>
                  <a:schemeClr val="tx1">
                    <a:lumMod val="65000"/>
                    <a:lumOff val="35000"/>
                  </a:schemeClr>
                </a:solidFill>
              </a:rPr>
              <a:t>Prepare the </a:t>
            </a:r>
            <a:r>
              <a:rPr lang="en-US" sz="2800" dirty="0" err="1">
                <a:solidFill>
                  <a:schemeClr val="tx1">
                    <a:lumMod val="65000"/>
                    <a:lumOff val="35000"/>
                  </a:schemeClr>
                </a:solidFill>
              </a:rPr>
              <a:t>Ovipaddle</a:t>
            </a:r>
            <a:endParaRPr lang="en-US" sz="2800" dirty="0">
              <a:solidFill>
                <a:schemeClr val="tx1">
                  <a:lumMod val="65000"/>
                  <a:lumOff val="35000"/>
                </a:schemeClr>
              </a:solidFill>
            </a:endParaRPr>
          </a:p>
          <a:p>
            <a:pPr marL="457200" indent="-457200">
              <a:buFontTx/>
              <a:buChar char="-"/>
            </a:pPr>
            <a:r>
              <a:rPr lang="en-US" sz="2800" dirty="0">
                <a:solidFill>
                  <a:schemeClr val="tx1">
                    <a:lumMod val="65000"/>
                    <a:lumOff val="35000"/>
                  </a:schemeClr>
                </a:solidFill>
              </a:rPr>
              <a:t>Place the Trap</a:t>
            </a:r>
          </a:p>
        </p:txBody>
      </p:sp>
    </p:spTree>
    <p:extLst>
      <p:ext uri="{BB962C8B-B14F-4D97-AF65-F5344CB8AC3E}">
        <p14:creationId xmlns:p14="http://schemas.microsoft.com/office/powerpoint/2010/main" val="132836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78C173FC-2569-F343-BAB6-235F6A50A8A5}"/>
              </a:ext>
              <a:ext uri="{C183D7F6-B498-43B3-948B-1728B52AA6E4}">
                <adec:decorative xmlns:adec="http://schemas.microsoft.com/office/drawing/2017/decorative" val="1"/>
              </a:ext>
            </a:extLst>
          </p:cNvPr>
          <p:cNvPicPr>
            <a:picLocks noChangeAspect="1"/>
          </p:cNvPicPr>
          <p:nvPr/>
        </p:nvPicPr>
        <p:blipFill>
          <a:blip r:embed="rId3" cstate="screen">
            <a:alphaModFix/>
            <a:extLst>
              <a:ext uri="{BEBA8EAE-BF5A-486C-A8C5-ECC9F3942E4B}">
                <a14:imgProps xmlns:a14="http://schemas.microsoft.com/office/drawing/2010/main">
                  <a14:imgLayer r:embed="rId4">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089903"/>
            <a:ext cx="738115" cy="738115"/>
          </a:xfrm>
          <a:prstGeom prst="rect">
            <a:avLst/>
          </a:prstGeom>
        </p:spPr>
      </p:pic>
      <p:pic>
        <p:nvPicPr>
          <p:cNvPr id="22" name="Picture 21">
            <a:extLst>
              <a:ext uri="{FF2B5EF4-FFF2-40B4-BE49-F238E27FC236}">
                <a16:creationId xmlns:a16="http://schemas.microsoft.com/office/drawing/2014/main" id="{9C5AF7B6-81E0-2140-B297-930E3B9E469A}"/>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5" name="Picture 4">
            <a:extLst>
              <a:ext uri="{FF2B5EF4-FFF2-40B4-BE49-F238E27FC236}">
                <a16:creationId xmlns:a16="http://schemas.microsoft.com/office/drawing/2014/main" id="{F5F27319-A844-4CD3-80A0-D2646445F5C2}"/>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91845" y="3277311"/>
            <a:ext cx="7706801" cy="1733792"/>
          </a:xfrm>
          <a:prstGeom prst="rect">
            <a:avLst/>
          </a:prstGeom>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778977"/>
            <a:ext cx="7464675" cy="649404"/>
          </a:xfrm>
        </p:spPr>
        <p:txBody>
          <a:bodyPr>
            <a:normAutofit/>
          </a:bodyPr>
          <a:lstStyle/>
          <a:p>
            <a:pPr marL="0" indent="0">
              <a:buNone/>
            </a:pPr>
            <a:r>
              <a:rPr lang="en-US" sz="2800" b="1" dirty="0">
                <a:solidFill>
                  <a:srgbClr val="F15A27"/>
                </a:solidFill>
              </a:rPr>
              <a:t>2. Implement a Mosquito Management Plan</a:t>
            </a:r>
          </a:p>
        </p:txBody>
      </p:sp>
      <p:sp>
        <p:nvSpPr>
          <p:cNvPr id="14" name="TextBox 13">
            <a:extLst>
              <a:ext uri="{FF2B5EF4-FFF2-40B4-BE49-F238E27FC236}">
                <a16:creationId xmlns:a16="http://schemas.microsoft.com/office/drawing/2014/main" id="{A53EECA4-9A2D-A84F-A930-24E357B0E2F4}"/>
              </a:ext>
            </a:extLst>
          </p:cNvPr>
          <p:cNvSpPr txBox="1"/>
          <p:nvPr/>
        </p:nvSpPr>
        <p:spPr>
          <a:xfrm>
            <a:off x="1393872" y="1428380"/>
            <a:ext cx="6461231" cy="1815882"/>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Week 1 Data Collection</a:t>
            </a:r>
          </a:p>
          <a:p>
            <a:pPr marL="457200" indent="-457200">
              <a:buFontTx/>
              <a:buChar char="-"/>
            </a:pPr>
            <a:r>
              <a:rPr lang="en-US" sz="2800" dirty="0">
                <a:solidFill>
                  <a:schemeClr val="tx1">
                    <a:lumMod val="65000"/>
                    <a:lumOff val="35000"/>
                  </a:schemeClr>
                </a:solidFill>
              </a:rPr>
              <a:t>Mosquito Control Measures</a:t>
            </a:r>
          </a:p>
          <a:p>
            <a:pPr marL="457200" indent="-457200">
              <a:buFontTx/>
              <a:buChar char="-"/>
            </a:pPr>
            <a:r>
              <a:rPr lang="en-US" sz="2800" dirty="0">
                <a:solidFill>
                  <a:schemeClr val="tx1">
                    <a:lumMod val="65000"/>
                    <a:lumOff val="35000"/>
                  </a:schemeClr>
                </a:solidFill>
              </a:rPr>
              <a:t>Week 2 Data Collection</a:t>
            </a:r>
            <a:endParaRPr lang="en-US" sz="2800" dirty="0"/>
          </a:p>
          <a:p>
            <a:pPr marL="457200" indent="-457200">
              <a:buFontTx/>
              <a:buChar char="-"/>
            </a:pPr>
            <a:endParaRPr lang="en-US" sz="2800" dirty="0"/>
          </a:p>
        </p:txBody>
      </p:sp>
    </p:spTree>
    <p:extLst>
      <p:ext uri="{BB962C8B-B14F-4D97-AF65-F5344CB8AC3E}">
        <p14:creationId xmlns:p14="http://schemas.microsoft.com/office/powerpoint/2010/main" val="188200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DA481D8D-FB1A-104F-A84D-1FCC035AFD79}"/>
              </a:ext>
              <a:ext uri="{C183D7F6-B498-43B3-948B-1728B52AA6E4}">
                <adec:decorative xmlns:adec="http://schemas.microsoft.com/office/drawing/2017/decorative" val="1"/>
              </a:ext>
            </a:extLst>
          </p:cNvPr>
          <p:cNvPicPr>
            <a:picLocks noChangeAspect="1"/>
          </p:cNvPicPr>
          <p:nvPr/>
        </p:nvPicPr>
        <p:blipFill>
          <a:blip r:embed="rId3" cstate="screen">
            <a:alphaModFix/>
            <a:extLst>
              <a:ext uri="{BEBA8EAE-BF5A-486C-A8C5-ECC9F3942E4B}">
                <a14:imgProps xmlns:a14="http://schemas.microsoft.com/office/drawing/2010/main">
                  <a14:imgLayer r:embed="rId4">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089903"/>
            <a:ext cx="738115" cy="738115"/>
          </a:xfrm>
          <a:prstGeom prst="rect">
            <a:avLst/>
          </a:prstGeom>
        </p:spPr>
      </p:pic>
      <p:pic>
        <p:nvPicPr>
          <p:cNvPr id="15" name="Picture 14">
            <a:extLst>
              <a:ext uri="{FF2B5EF4-FFF2-40B4-BE49-F238E27FC236}">
                <a16:creationId xmlns:a16="http://schemas.microsoft.com/office/drawing/2014/main" id="{886F2DF1-07DE-CA43-9B20-47326F9B544F}"/>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4150" y="767630"/>
            <a:ext cx="6461231" cy="521142"/>
          </a:xfrm>
        </p:spPr>
        <p:txBody>
          <a:bodyPr>
            <a:normAutofit/>
          </a:bodyPr>
          <a:lstStyle/>
          <a:p>
            <a:pPr marL="0" indent="0">
              <a:buNone/>
            </a:pPr>
            <a:r>
              <a:rPr lang="en-US" sz="2800" b="1" dirty="0">
                <a:solidFill>
                  <a:schemeClr val="accent4"/>
                </a:solidFill>
              </a:rPr>
              <a:t>3. Share Your Findings</a:t>
            </a:r>
          </a:p>
        </p:txBody>
      </p:sp>
      <p:sp>
        <p:nvSpPr>
          <p:cNvPr id="14" name="TextBox 13">
            <a:extLst>
              <a:ext uri="{FF2B5EF4-FFF2-40B4-BE49-F238E27FC236}">
                <a16:creationId xmlns:a16="http://schemas.microsoft.com/office/drawing/2014/main" id="{5B9FAE61-B3F3-453A-967F-980DC0701A63}"/>
              </a:ext>
            </a:extLst>
          </p:cNvPr>
          <p:cNvSpPr txBox="1"/>
          <p:nvPr/>
        </p:nvSpPr>
        <p:spPr>
          <a:xfrm>
            <a:off x="1393872" y="1285917"/>
            <a:ext cx="7327220" cy="2677656"/>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The Citizen Science Invasive Mosquito Project</a:t>
            </a:r>
          </a:p>
          <a:p>
            <a:pPr marL="457200" indent="-457200">
              <a:buFontTx/>
              <a:buChar char="-"/>
            </a:pPr>
            <a:r>
              <a:rPr lang="en-US" sz="2800" dirty="0">
                <a:solidFill>
                  <a:schemeClr val="tx1">
                    <a:lumMod val="65000"/>
                    <a:lumOff val="35000"/>
                  </a:schemeClr>
                </a:solidFill>
              </a:rPr>
              <a:t>The GLOBE Observer: Mosquito Habitat Mapper </a:t>
            </a:r>
          </a:p>
          <a:p>
            <a:pPr marL="457200" indent="-457200">
              <a:buFontTx/>
              <a:buChar char="-"/>
            </a:pPr>
            <a:r>
              <a:rPr lang="en-US" sz="2800" dirty="0">
                <a:solidFill>
                  <a:schemeClr val="tx1">
                    <a:lumMod val="65000"/>
                    <a:lumOff val="35000"/>
                  </a:schemeClr>
                </a:solidFill>
              </a:rPr>
              <a:t>David J. Sencer CDC Museum </a:t>
            </a:r>
            <a:br>
              <a:rPr lang="en-US" sz="2800" dirty="0">
                <a:solidFill>
                  <a:schemeClr val="tx1">
                    <a:lumMod val="65000"/>
                    <a:lumOff val="35000"/>
                  </a:schemeClr>
                </a:solidFill>
              </a:rPr>
            </a:br>
            <a:r>
              <a:rPr lang="en-US" sz="2800" b="1" dirty="0">
                <a:solidFill>
                  <a:schemeClr val="tx1">
                    <a:lumMod val="65000"/>
                    <a:lumOff val="35000"/>
                  </a:schemeClr>
                </a:solidFill>
              </a:rPr>
              <a:t>(@CDCmuseum on Instagram)</a:t>
            </a:r>
            <a:endParaRPr lang="en-US" sz="2800" b="1" dirty="0"/>
          </a:p>
          <a:p>
            <a:pPr marL="457200" indent="-457200">
              <a:buFontTx/>
              <a:buChar char="-"/>
            </a:pPr>
            <a:endParaRPr lang="en-US" sz="2800" dirty="0"/>
          </a:p>
        </p:txBody>
      </p:sp>
    </p:spTree>
    <p:extLst>
      <p:ext uri="{BB962C8B-B14F-4D97-AF65-F5344CB8AC3E}">
        <p14:creationId xmlns:p14="http://schemas.microsoft.com/office/powerpoint/2010/main" val="121182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F738E12-E714-724C-BC3C-96963CA88A26}"/>
              </a:ext>
            </a:extLst>
          </p:cNvPr>
          <p:cNvSpPr>
            <a:spLocks noGrp="1"/>
          </p:cNvSpPr>
          <p:nvPr>
            <p:ph type="title"/>
          </p:nvPr>
        </p:nvSpPr>
        <p:spPr>
          <a:xfrm>
            <a:off x="235532" y="1368787"/>
            <a:ext cx="3258688" cy="3255264"/>
          </a:xfrm>
        </p:spPr>
        <p:txBody>
          <a:bodyPr vert="horz" lIns="91440" tIns="45720" rIns="91440" bIns="45720" rtlCol="0" anchor="b">
            <a:normAutofit/>
          </a:bodyPr>
          <a:lstStyle/>
          <a:p>
            <a:r>
              <a:rPr lang="en-US" sz="5000" spc="-100" dirty="0"/>
              <a:t>Questions?</a:t>
            </a:r>
          </a:p>
        </p:txBody>
      </p:sp>
      <p:sp>
        <p:nvSpPr>
          <p:cNvPr id="18" name="Rectangle 17">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a:extLst>
              <a:ext uri="{FF2B5EF4-FFF2-40B4-BE49-F238E27FC236}">
                <a16:creationId xmlns:a16="http://schemas.microsoft.com/office/drawing/2014/main" id="{80796A74-00B0-0E49-BA56-21820CBBEADE}"/>
              </a:ext>
              <a:ext uri="{C183D7F6-B498-43B3-948B-1728B52AA6E4}">
                <adec:decorative xmlns:adec="http://schemas.microsoft.com/office/drawing/2017/decorative" val="1"/>
              </a:ext>
            </a:extLst>
          </p:cNvPr>
          <p:cNvPicPr>
            <a:picLocks noChangeAspect="1"/>
          </p:cNvPicPr>
          <p:nvPr/>
        </p:nvPicPr>
        <p:blipFill>
          <a:blip r:embed="rId2" cstate="screen">
            <a:alphaModFix/>
            <a:extLst>
              <a:ext uri="{BEBA8EAE-BF5A-486C-A8C5-ECC9F3942E4B}">
                <a14:imgProps xmlns:a14="http://schemas.microsoft.com/office/drawing/2010/main">
                  <a14:imgLayer r:embed="rId3">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1054"/>
            <a:ext cx="738115" cy="738115"/>
          </a:xfrm>
          <a:prstGeom prst="rect">
            <a:avLst/>
          </a:prstGeom>
        </p:spPr>
      </p:pic>
      <p:pic>
        <p:nvPicPr>
          <p:cNvPr id="13" name="Picture 12">
            <a:extLst>
              <a:ext uri="{FF2B5EF4-FFF2-40B4-BE49-F238E27FC236}">
                <a16:creationId xmlns:a16="http://schemas.microsoft.com/office/drawing/2014/main" id="{6BBC8C82-7DE3-4A4A-9CC0-7B96481C3F61}"/>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CE5C8C81-E915-4E56-A380-23C7A707BAF0}"/>
              </a:ext>
              <a:ext uri="{C183D7F6-B498-43B3-948B-1728B52AA6E4}">
                <adec:decorative xmlns:adec="http://schemas.microsoft.com/office/drawing/2017/decorative" val="1"/>
              </a:ext>
            </a:extLst>
          </p:cNvPr>
          <p:cNvPicPr/>
          <p:nvPr/>
        </p:nvPicPr>
        <p:blipFill rotWithShape="1">
          <a:blip r:embed="rId5" cstate="screen">
            <a:extLst>
              <a:ext uri="{BEBA8EAE-BF5A-486C-A8C5-ECC9F3942E4B}">
                <a14:imgProps xmlns:a14="http://schemas.microsoft.com/office/drawing/2010/main">
                  <a14:imgLayer r:embed="rId6">
                    <a14:imgEffect>
                      <a14:backgroundRemoval t="10037" b="89963" l="9864" r="89796">
                        <a14:foregroundMark x1="46259" y1="49071" x2="46259" y2="49071"/>
                      </a14:backgroundRemoval>
                    </a14:imgEffect>
                    <a14:imgEffect>
                      <a14:brightnessContrast bright="100000"/>
                    </a14:imgEffect>
                  </a14:imgLayer>
                </a14:imgProps>
              </a:ext>
              <a:ext uri="{28A0092B-C50C-407E-A947-70E740481C1C}">
                <a14:useLocalDpi xmlns:a14="http://schemas.microsoft.com/office/drawing/2010/main"/>
              </a:ext>
            </a:extLst>
          </a:blip>
          <a:srcRect/>
          <a:stretch/>
        </p:blipFill>
        <p:spPr bwMode="auto">
          <a:xfrm>
            <a:off x="3203971" y="3738988"/>
            <a:ext cx="1051560" cy="9601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70541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9545CF3-DE89-A24E-9744-DA4A9F2D6E9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59178" y="6116412"/>
            <a:ext cx="1269876" cy="738115"/>
          </a:xfrm>
          <a:prstGeom prst="rect">
            <a:avLst/>
          </a:prstGeom>
        </p:spPr>
      </p:pic>
      <p:pic>
        <p:nvPicPr>
          <p:cNvPr id="17" name="Picture 16">
            <a:extLst>
              <a:ext uri="{FF2B5EF4-FFF2-40B4-BE49-F238E27FC236}">
                <a16:creationId xmlns:a16="http://schemas.microsoft.com/office/drawing/2014/main" id="{1C5132D5-1B36-9546-A9B1-CB0BA430C4A1}"/>
              </a:ext>
              <a:ext uri="{C183D7F6-B498-43B3-948B-1728B52AA6E4}">
                <adec:decorative xmlns:adec="http://schemas.microsoft.com/office/drawing/2017/decorative" val="1"/>
              </a:ext>
            </a:extLst>
          </p:cNvPr>
          <p:cNvPicPr>
            <a:picLocks noChangeAspect="1"/>
          </p:cNvPicPr>
          <p:nvPr/>
        </p:nvPicPr>
        <p:blipFill>
          <a:blip r:embed="rId4" cstate="screen">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pic>
        <p:nvPicPr>
          <p:cNvPr id="26" name="Picture 25">
            <a:extLst>
              <a:ext uri="{FF2B5EF4-FFF2-40B4-BE49-F238E27FC236}">
                <a16:creationId xmlns:a16="http://schemas.microsoft.com/office/drawing/2014/main" id="{C84AD757-F4C7-4DE5-BBA2-52247BED846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59178" y="6116412"/>
            <a:ext cx="1269876" cy="738115"/>
          </a:xfrm>
          <a:prstGeom prst="rect">
            <a:avLst/>
          </a:prstGeom>
        </p:spPr>
      </p:pic>
      <p:sp>
        <p:nvSpPr>
          <p:cNvPr id="2" name="Title 1">
            <a:extLst>
              <a:ext uri="{FF2B5EF4-FFF2-40B4-BE49-F238E27FC236}">
                <a16:creationId xmlns:a16="http://schemas.microsoft.com/office/drawing/2014/main" id="{3A736E11-7028-414D-BD77-5D33F66FE040}"/>
              </a:ext>
            </a:extLst>
          </p:cNvPr>
          <p:cNvSpPr>
            <a:spLocks noGrp="1"/>
          </p:cNvSpPr>
          <p:nvPr>
            <p:ph type="title"/>
          </p:nvPr>
        </p:nvSpPr>
        <p:spPr>
          <a:xfrm flipV="1">
            <a:off x="281572" y="-655320"/>
            <a:ext cx="2947482" cy="384386"/>
          </a:xfrm>
        </p:spPr>
        <p:txBody>
          <a:bodyPr vert="horz" lIns="91440" tIns="45720" rIns="91440" bIns="45720" rtlCol="0" anchor="b">
            <a:normAutofit/>
          </a:bodyPr>
          <a:lstStyle/>
          <a:p>
            <a:r>
              <a:rPr lang="en-US" sz="800" dirty="0"/>
              <a:t>Terms to Know</a:t>
            </a:r>
          </a:p>
        </p:txBody>
      </p:sp>
      <p:graphicFrame>
        <p:nvGraphicFramePr>
          <p:cNvPr id="18" name="Table 17">
            <a:extLst>
              <a:ext uri="{FF2B5EF4-FFF2-40B4-BE49-F238E27FC236}">
                <a16:creationId xmlns:a16="http://schemas.microsoft.com/office/drawing/2014/main" id="{4BA91AB8-7EEC-4D47-A2E0-D265BAEC3CF5}"/>
              </a:ext>
            </a:extLst>
          </p:cNvPr>
          <p:cNvGraphicFramePr>
            <a:graphicFrameLocks noGrp="1"/>
          </p:cNvGraphicFramePr>
          <p:nvPr>
            <p:extLst>
              <p:ext uri="{D42A27DB-BD31-4B8C-83A1-F6EECF244321}">
                <p14:modId xmlns:p14="http://schemas.microsoft.com/office/powerpoint/2010/main" val="1328312167"/>
              </p:ext>
            </p:extLst>
          </p:nvPr>
        </p:nvGraphicFramePr>
        <p:xfrm>
          <a:off x="3581401" y="371645"/>
          <a:ext cx="8422542" cy="6103648"/>
        </p:xfrm>
        <a:graphic>
          <a:graphicData uri="http://schemas.openxmlformats.org/drawingml/2006/table">
            <a:tbl>
              <a:tblPr firstRow="1" firstCol="1">
                <a:solidFill>
                  <a:schemeClr val="tx2">
                    <a:lumMod val="20000"/>
                    <a:lumOff val="80000"/>
                  </a:schemeClr>
                </a:solidFill>
                <a:tableStyleId>{5C22544A-7EE6-4342-B048-85BDC9FD1C3A}</a:tableStyleId>
              </a:tblPr>
              <a:tblGrid>
                <a:gridCol w="3454399">
                  <a:extLst>
                    <a:ext uri="{9D8B030D-6E8A-4147-A177-3AD203B41FA5}">
                      <a16:colId xmlns:a16="http://schemas.microsoft.com/office/drawing/2014/main" val="2498219549"/>
                    </a:ext>
                  </a:extLst>
                </a:gridCol>
                <a:gridCol w="4968143">
                  <a:extLst>
                    <a:ext uri="{9D8B030D-6E8A-4147-A177-3AD203B41FA5}">
                      <a16:colId xmlns:a16="http://schemas.microsoft.com/office/drawing/2014/main" val="3751652212"/>
                    </a:ext>
                  </a:extLst>
                </a:gridCol>
              </a:tblGrid>
              <a:tr h="762956">
                <a:tc>
                  <a:txBody>
                    <a:bodyPr/>
                    <a:lstStyle/>
                    <a:p>
                      <a:pPr marL="0" marR="0">
                        <a:lnSpc>
                          <a:spcPct val="107000"/>
                        </a:lnSpc>
                        <a:spcBef>
                          <a:spcPts val="0"/>
                        </a:spcBef>
                        <a:spcAft>
                          <a:spcPts val="600"/>
                        </a:spcAft>
                      </a:pPr>
                      <a:endParaRPr lang="en-US" sz="1600" b="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a:lnSpc>
                          <a:spcPct val="107000"/>
                        </a:lnSpc>
                        <a:spcBef>
                          <a:spcPts val="0"/>
                        </a:spcBef>
                        <a:spcAft>
                          <a:spcPts val="600"/>
                        </a:spcAft>
                      </a:pPr>
                      <a:r>
                        <a:rPr lang="en-US" sz="2000" b="0" cap="none" spc="0" dirty="0">
                          <a:solidFill>
                            <a:schemeClr val="tx1"/>
                          </a:solidFill>
                          <a:effectLst/>
                        </a:rPr>
                        <a:t>people who help collect data for research projects conducted by professional scientists</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879543097"/>
                  </a:ext>
                </a:extLst>
              </a:tr>
              <a:tr h="762956">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cap="none" spc="0" dirty="0">
                          <a:solidFill>
                            <a:schemeClr val="tx1"/>
                          </a:solidFill>
                          <a:effectLst/>
                        </a:rPr>
                        <a:t>an insect that transmits disease</a:t>
                      </a:r>
                      <a:endParaRPr lang="en-US" sz="20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881573052"/>
                  </a:ext>
                </a:extLst>
              </a:tr>
              <a:tr h="762956">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cap="none" spc="0" dirty="0">
                          <a:solidFill>
                            <a:schemeClr val="tx1"/>
                          </a:solidFill>
                          <a:effectLst/>
                        </a:rPr>
                        <a:t>a tiny, infectious particle that lives inside living organisms</a:t>
                      </a:r>
                      <a:endParaRPr lang="en-US" sz="20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447771644"/>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600"/>
                        </a:spcAft>
                      </a:pPr>
                      <a:r>
                        <a:rPr lang="en-US" sz="2000" cap="none" spc="0" dirty="0">
                          <a:solidFill>
                            <a:schemeClr val="tx1"/>
                          </a:solidFill>
                          <a:effectLst/>
                        </a:rPr>
                        <a:t>any disease caused by a pathogen (germ) such as a virus, bacteria, parasite, or fungus</a:t>
                      </a:r>
                      <a:endParaRPr lang="en-US" sz="20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389983624"/>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a:lnSpc>
                          <a:spcPct val="107000"/>
                        </a:lnSpc>
                        <a:spcBef>
                          <a:spcPts val="0"/>
                        </a:spcBef>
                        <a:spcAft>
                          <a:spcPts val="600"/>
                        </a:spcAft>
                      </a:pPr>
                      <a:r>
                        <a:rPr lang="en-US" sz="2000" cap="none" spc="0" dirty="0">
                          <a:solidFill>
                            <a:schemeClr val="tx1"/>
                          </a:solidFill>
                          <a:effectLst/>
                        </a:rPr>
                        <a:t>a sudden occurrence or increase of something</a:t>
                      </a:r>
                      <a:endParaRPr lang="en-US" sz="20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32048025"/>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600"/>
                        </a:spcAft>
                      </a:pPr>
                      <a:r>
                        <a:rPr lang="en-US" sz="2000" cap="none" spc="0" dirty="0">
                          <a:solidFill>
                            <a:schemeClr val="tx1"/>
                          </a:solidFill>
                          <a:effectLst/>
                        </a:rPr>
                        <a:t>a small organism that gets its food and shelter from others</a:t>
                      </a:r>
                      <a:endParaRPr lang="en-US" sz="20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614549445"/>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cap="none" spc="0" dirty="0">
                          <a:solidFill>
                            <a:schemeClr val="tx1"/>
                          </a:solidFill>
                          <a:effectLst/>
                        </a:rPr>
                        <a:t>a scientist who studies how disease spreads and can be controlled</a:t>
                      </a:r>
                      <a:endParaRPr lang="en-US" sz="20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1228353671"/>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600"/>
                        </a:spcAft>
                      </a:pPr>
                      <a:r>
                        <a:rPr lang="en-US" sz="2000" cap="none" spc="0" dirty="0">
                          <a:solidFill>
                            <a:schemeClr val="tx1"/>
                          </a:solidFill>
                          <a:effectLst/>
                        </a:rPr>
                        <a:t>the science of protecting and improving the health of people and their communities</a:t>
                      </a:r>
                      <a:endParaRPr lang="en-US" sz="20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604056289"/>
                  </a:ext>
                </a:extLst>
              </a:tr>
            </a:tbl>
          </a:graphicData>
        </a:graphic>
      </p:graphicFrame>
      <p:sp>
        <p:nvSpPr>
          <p:cNvPr id="15" name="Title 1">
            <a:extLst>
              <a:ext uri="{FF2B5EF4-FFF2-40B4-BE49-F238E27FC236}">
                <a16:creationId xmlns:a16="http://schemas.microsoft.com/office/drawing/2014/main" id="{4FC1C55B-9BF7-4938-8F41-44D17CF9B184}"/>
              </a:ext>
            </a:extLst>
          </p:cNvPr>
          <p:cNvSpPr txBox="1">
            <a:spLocks/>
          </p:cNvSpPr>
          <p:nvPr/>
        </p:nvSpPr>
        <p:spPr>
          <a:xfrm>
            <a:off x="583238" y="794212"/>
            <a:ext cx="2272052" cy="56464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60" normalizeH="0" baseline="0" noProof="0" dirty="0">
                <a:ln>
                  <a:noFill/>
                </a:ln>
                <a:solidFill>
                  <a:srgbClr val="FFFFFF"/>
                </a:solidFill>
                <a:effectLst/>
                <a:uLnTx/>
                <a:uFillTx/>
                <a:latin typeface="Corbel" panose="020B0503020204020204"/>
                <a:ea typeface="+mj-ea"/>
                <a:cs typeface="+mj-cs"/>
              </a:rPr>
              <a:t>Word Bank</a:t>
            </a:r>
            <a:endParaRPr kumimoji="0" lang="en-US" sz="3600" b="0" i="0" u="none" strike="noStrike" kern="1200" cap="none" spc="-100" normalizeH="0" baseline="0" noProof="0" dirty="0">
              <a:ln>
                <a:noFill/>
              </a:ln>
              <a:solidFill>
                <a:srgbClr val="FFFFFF"/>
              </a:solidFill>
              <a:effectLst/>
              <a:uLnTx/>
              <a:uFillTx/>
              <a:latin typeface="Corbel" panose="020B0503020204020204"/>
              <a:ea typeface="+mj-ea"/>
              <a:cs typeface="+mj-cs"/>
            </a:endParaRPr>
          </a:p>
        </p:txBody>
      </p:sp>
      <p:sp>
        <p:nvSpPr>
          <p:cNvPr id="23" name="TextBox 22">
            <a:extLst>
              <a:ext uri="{FF2B5EF4-FFF2-40B4-BE49-F238E27FC236}">
                <a16:creationId xmlns:a16="http://schemas.microsoft.com/office/drawing/2014/main" id="{05B8F8A8-BC47-4646-998B-13ED7BFDEBFB}"/>
              </a:ext>
            </a:extLst>
          </p:cNvPr>
          <p:cNvSpPr txBox="1"/>
          <p:nvPr/>
        </p:nvSpPr>
        <p:spPr>
          <a:xfrm>
            <a:off x="-1" y="1294987"/>
            <a:ext cx="3331663"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rPr>
              <a:t>infectious disease</a:t>
            </a:r>
          </a:p>
        </p:txBody>
      </p:sp>
      <p:sp>
        <p:nvSpPr>
          <p:cNvPr id="19" name="TextBox 18">
            <a:extLst>
              <a:ext uri="{FF2B5EF4-FFF2-40B4-BE49-F238E27FC236}">
                <a16:creationId xmlns:a16="http://schemas.microsoft.com/office/drawing/2014/main" id="{3835F77E-0DEA-4300-BD58-C385128996E1}"/>
              </a:ext>
            </a:extLst>
          </p:cNvPr>
          <p:cNvSpPr txBox="1"/>
          <p:nvPr/>
        </p:nvSpPr>
        <p:spPr>
          <a:xfrm>
            <a:off x="108456" y="1882147"/>
            <a:ext cx="319621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rPr>
              <a:t>public health</a:t>
            </a:r>
          </a:p>
        </p:txBody>
      </p:sp>
      <p:sp>
        <p:nvSpPr>
          <p:cNvPr id="24" name="TextBox 23">
            <a:extLst>
              <a:ext uri="{FF2B5EF4-FFF2-40B4-BE49-F238E27FC236}">
                <a16:creationId xmlns:a16="http://schemas.microsoft.com/office/drawing/2014/main" id="{A3CFAB8F-15ED-4FD5-98C7-75EA0847AEF7}"/>
              </a:ext>
            </a:extLst>
          </p:cNvPr>
          <p:cNvSpPr txBox="1"/>
          <p:nvPr/>
        </p:nvSpPr>
        <p:spPr>
          <a:xfrm>
            <a:off x="630535" y="2469307"/>
            <a:ext cx="2152058" cy="5212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u="none" strike="noStrike" kern="1200" cap="none" spc="0" normalizeH="0" baseline="0" noProof="0" dirty="0">
                <a:ln>
                  <a:noFill/>
                </a:ln>
                <a:solidFill>
                  <a:srgbClr val="000000"/>
                </a:solidFill>
                <a:effectLst/>
                <a:uLnTx/>
                <a:uFillTx/>
                <a:latin typeface="Corbel" panose="020B0503020204020204"/>
                <a:ea typeface="+mn-ea"/>
                <a:cs typeface="+mn-cs"/>
              </a:rPr>
              <a:t>vector</a:t>
            </a:r>
          </a:p>
        </p:txBody>
      </p:sp>
      <p:sp>
        <p:nvSpPr>
          <p:cNvPr id="20" name="TextBox 19">
            <a:extLst>
              <a:ext uri="{FF2B5EF4-FFF2-40B4-BE49-F238E27FC236}">
                <a16:creationId xmlns:a16="http://schemas.microsoft.com/office/drawing/2014/main" id="{16E36717-B1A4-49E1-81AD-39E17E573C23}"/>
              </a:ext>
            </a:extLst>
          </p:cNvPr>
          <p:cNvSpPr txBox="1"/>
          <p:nvPr/>
        </p:nvSpPr>
        <p:spPr>
          <a:xfrm>
            <a:off x="930887" y="3054454"/>
            <a:ext cx="1551355"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rPr>
              <a:t>outbreak</a:t>
            </a:r>
          </a:p>
        </p:txBody>
      </p:sp>
      <p:sp>
        <p:nvSpPr>
          <p:cNvPr id="21" name="TextBox 20">
            <a:extLst>
              <a:ext uri="{FF2B5EF4-FFF2-40B4-BE49-F238E27FC236}">
                <a16:creationId xmlns:a16="http://schemas.microsoft.com/office/drawing/2014/main" id="{FA16F00F-EBC6-4BA5-B862-E57BC279AB6D}"/>
              </a:ext>
            </a:extLst>
          </p:cNvPr>
          <p:cNvSpPr txBox="1"/>
          <p:nvPr/>
        </p:nvSpPr>
        <p:spPr>
          <a:xfrm>
            <a:off x="232057" y="3641614"/>
            <a:ext cx="2949014"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rPr>
              <a:t>parasite</a:t>
            </a:r>
          </a:p>
        </p:txBody>
      </p:sp>
      <p:sp>
        <p:nvSpPr>
          <p:cNvPr id="22" name="TextBox 21">
            <a:extLst>
              <a:ext uri="{FF2B5EF4-FFF2-40B4-BE49-F238E27FC236}">
                <a16:creationId xmlns:a16="http://schemas.microsoft.com/office/drawing/2014/main" id="{7563359F-5C54-43D3-9BDB-B4901B2D8E75}"/>
              </a:ext>
            </a:extLst>
          </p:cNvPr>
          <p:cNvSpPr txBox="1"/>
          <p:nvPr/>
        </p:nvSpPr>
        <p:spPr>
          <a:xfrm>
            <a:off x="108457" y="4228774"/>
            <a:ext cx="322320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rPr>
              <a:t>citizen scientist</a:t>
            </a:r>
          </a:p>
        </p:txBody>
      </p:sp>
      <p:sp>
        <p:nvSpPr>
          <p:cNvPr id="25" name="TextBox 24">
            <a:extLst>
              <a:ext uri="{FF2B5EF4-FFF2-40B4-BE49-F238E27FC236}">
                <a16:creationId xmlns:a16="http://schemas.microsoft.com/office/drawing/2014/main" id="{CBB6684D-E9BA-454C-9D73-0BE9AAB0946F}"/>
              </a:ext>
            </a:extLst>
          </p:cNvPr>
          <p:cNvSpPr txBox="1"/>
          <p:nvPr/>
        </p:nvSpPr>
        <p:spPr>
          <a:xfrm>
            <a:off x="81466" y="4815934"/>
            <a:ext cx="3250197"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rPr>
              <a:t>virus</a:t>
            </a:r>
          </a:p>
        </p:txBody>
      </p:sp>
      <p:sp>
        <p:nvSpPr>
          <p:cNvPr id="27" name="TextBox 26">
            <a:extLst>
              <a:ext uri="{FF2B5EF4-FFF2-40B4-BE49-F238E27FC236}">
                <a16:creationId xmlns:a16="http://schemas.microsoft.com/office/drawing/2014/main" id="{55A18B20-A44F-4D9C-A413-CFEC15837E81}"/>
              </a:ext>
            </a:extLst>
          </p:cNvPr>
          <p:cNvSpPr txBox="1"/>
          <p:nvPr/>
        </p:nvSpPr>
        <p:spPr>
          <a:xfrm>
            <a:off x="108457" y="5403094"/>
            <a:ext cx="3196215"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u="none" strike="noStrike" kern="1200" cap="none" spc="0" normalizeH="0" baseline="0" noProof="0" dirty="0">
                <a:ln>
                  <a:noFill/>
                </a:ln>
                <a:solidFill>
                  <a:srgbClr val="000000"/>
                </a:solidFill>
                <a:effectLst/>
                <a:uLnTx/>
                <a:uFillTx/>
                <a:latin typeface="Corbel" panose="020B0503020204020204"/>
                <a:ea typeface="+mn-ea"/>
                <a:cs typeface="+mn-cs"/>
              </a:rPr>
              <a:t>epidemiologist</a:t>
            </a:r>
          </a:p>
        </p:txBody>
      </p:sp>
    </p:spTree>
    <p:extLst>
      <p:ext uri="{BB962C8B-B14F-4D97-AF65-F5344CB8AC3E}">
        <p14:creationId xmlns:p14="http://schemas.microsoft.com/office/powerpoint/2010/main" val="299028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375E-6 3.7037E-7 L 0.29427 -0.55162 " pathEditMode="relative" rAng="0" ptsTypes="AA">
                                      <p:cBhvr>
                                        <p:cTn id="6" dur="2000" fill="hold"/>
                                        <p:tgtEl>
                                          <p:spTgt spid="22"/>
                                        </p:tgtEl>
                                        <p:attrNameLst>
                                          <p:attrName>ppt_x</p:attrName>
                                          <p:attrName>ppt_y</p:attrName>
                                        </p:attrNameLst>
                                      </p:cBhvr>
                                      <p:rCtr x="14714" y="-2759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95833E-6 3.33333E-6 L 0.29454 -0.17755 " pathEditMode="relative" rAng="0" ptsTypes="AA">
                                      <p:cBhvr>
                                        <p:cTn id="10" dur="2000" fill="hold"/>
                                        <p:tgtEl>
                                          <p:spTgt spid="24"/>
                                        </p:tgtEl>
                                        <p:attrNameLst>
                                          <p:attrName>ppt_x</p:attrName>
                                          <p:attrName>ppt_y</p:attrName>
                                        </p:attrNameLst>
                                      </p:cBhvr>
                                      <p:rCtr x="14727" y="-8889"/>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95833E-6 2.22222E-6 L 0.29623 -0.40834 " pathEditMode="relative" rAng="0" ptsTypes="AA">
                                      <p:cBhvr>
                                        <p:cTn id="14" dur="2000" fill="hold"/>
                                        <p:tgtEl>
                                          <p:spTgt spid="25"/>
                                        </p:tgtEl>
                                        <p:attrNameLst>
                                          <p:attrName>ppt_x</p:attrName>
                                          <p:attrName>ppt_y</p:attrName>
                                        </p:attrNameLst>
                                      </p:cBhvr>
                                      <p:rCtr x="14805" y="-20417"/>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3.95833E-6 -1.85185E-6 L 0.29427 0.21852 " pathEditMode="relative" rAng="0" ptsTypes="AA">
                                      <p:cBhvr>
                                        <p:cTn id="18" dur="2000" fill="hold"/>
                                        <p:tgtEl>
                                          <p:spTgt spid="23"/>
                                        </p:tgtEl>
                                        <p:attrNameLst>
                                          <p:attrName>ppt_x</p:attrName>
                                          <p:attrName>ppt_y</p:attrName>
                                        </p:attrNameLst>
                                      </p:cBhvr>
                                      <p:rCtr x="14714" y="10926"/>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3.95833E-6 -4.81481E-6 L 0.29623 0.07153 " pathEditMode="relative" rAng="0" ptsTypes="AA">
                                      <p:cBhvr>
                                        <p:cTn id="22" dur="2000" fill="hold"/>
                                        <p:tgtEl>
                                          <p:spTgt spid="20"/>
                                        </p:tgtEl>
                                        <p:attrNameLst>
                                          <p:attrName>ppt_x</p:attrName>
                                          <p:attrName>ppt_y</p:attrName>
                                        </p:attrNameLst>
                                      </p:cBhvr>
                                      <p:rCtr x="14805" y="3565"/>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0.00717 -0.00509 L 0.29779 0.09306 " pathEditMode="relative" rAng="0" ptsTypes="AA">
                                      <p:cBhvr>
                                        <p:cTn id="26" dur="2000" fill="hold"/>
                                        <p:tgtEl>
                                          <p:spTgt spid="21"/>
                                        </p:tgtEl>
                                        <p:attrNameLst>
                                          <p:attrName>ppt_x</p:attrName>
                                          <p:attrName>ppt_y</p:attrName>
                                        </p:attrNameLst>
                                      </p:cBhvr>
                                      <p:rCtr x="14531" y="4907"/>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3.95833E-6 4.07407E-6 L 0.29532 -0.04746 " pathEditMode="relative" rAng="0" ptsTypes="AA">
                                      <p:cBhvr>
                                        <p:cTn id="30" dur="2000" fill="hold"/>
                                        <p:tgtEl>
                                          <p:spTgt spid="27"/>
                                        </p:tgtEl>
                                        <p:attrNameLst>
                                          <p:attrName>ppt_x</p:attrName>
                                          <p:attrName>ppt_y</p:attrName>
                                        </p:attrNameLst>
                                      </p:cBhvr>
                                      <p:rCtr x="14766" y="-2384"/>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3.95833E-6 5.55112E-17 L 0.29532 0.57778 " pathEditMode="relative" rAng="0" ptsTypes="AA">
                                      <p:cBhvr>
                                        <p:cTn id="34" dur="2000" fill="hold"/>
                                        <p:tgtEl>
                                          <p:spTgt spid="19"/>
                                        </p:tgtEl>
                                        <p:attrNameLst>
                                          <p:attrName>ppt_x</p:attrName>
                                          <p:attrName>ppt_y</p:attrName>
                                        </p:attrNameLst>
                                      </p:cBhvr>
                                      <p:rCtr x="14766" y="288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9" grpId="0"/>
      <p:bldP spid="24" grpId="0"/>
      <p:bldP spid="20" grpId="0"/>
      <p:bldP spid="21" grpId="0"/>
      <p:bldP spid="22" grpId="0"/>
      <p:bldP spid="25"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DCEEEA-6FE7-4541-9EB2-EF754066E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03A72D00-0CA4-4A88-86CE-B1FB393C5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DE0EE2E-C8DF-4E4F-B8BA-E46EFA47BC2B}"/>
              </a:ext>
            </a:extLst>
          </p:cNvPr>
          <p:cNvSpPr>
            <a:spLocks noGrp="1"/>
          </p:cNvSpPr>
          <p:nvPr>
            <p:ph type="title"/>
          </p:nvPr>
        </p:nvSpPr>
        <p:spPr>
          <a:xfrm>
            <a:off x="252919" y="1123837"/>
            <a:ext cx="2947482" cy="4601183"/>
          </a:xfrm>
        </p:spPr>
        <p:txBody>
          <a:bodyPr vert="horz" lIns="91440" tIns="45720" rIns="91440" bIns="45720" rtlCol="0" anchor="ctr">
            <a:normAutofit/>
          </a:bodyPr>
          <a:lstStyle/>
          <a:p>
            <a:r>
              <a:rPr lang="en-US" dirty="0"/>
              <a:t>Understanding Mosquitoes</a:t>
            </a:r>
          </a:p>
        </p:txBody>
      </p:sp>
      <p:sp>
        <p:nvSpPr>
          <p:cNvPr id="3" name="Content Placeholder 2">
            <a:extLst>
              <a:ext uri="{FF2B5EF4-FFF2-40B4-BE49-F238E27FC236}">
                <a16:creationId xmlns:a16="http://schemas.microsoft.com/office/drawing/2014/main" id="{A265044F-184D-9446-9AB8-6F52D76FA076}"/>
              </a:ext>
            </a:extLst>
          </p:cNvPr>
          <p:cNvSpPr>
            <a:spLocks noGrp="1"/>
          </p:cNvSpPr>
          <p:nvPr>
            <p:ph sz="half" idx="1"/>
          </p:nvPr>
        </p:nvSpPr>
        <p:spPr>
          <a:xfrm>
            <a:off x="3696509" y="758952"/>
            <a:ext cx="4291990" cy="5333999"/>
          </a:xfrm>
        </p:spPr>
        <p:txBody>
          <a:bodyPr vert="horz" lIns="91440" tIns="45720" rIns="91440" bIns="45720" rtlCol="0" anchor="ctr">
            <a:normAutofit/>
          </a:bodyPr>
          <a:lstStyle/>
          <a:p>
            <a:r>
              <a:rPr lang="en-US" sz="2800" dirty="0"/>
              <a:t>Bite: day and night</a:t>
            </a:r>
          </a:p>
          <a:p>
            <a:r>
              <a:rPr lang="en-US" sz="2800" dirty="0"/>
              <a:t>Live: indoors and outdoors</a:t>
            </a:r>
          </a:p>
          <a:p>
            <a:r>
              <a:rPr lang="en-US" sz="2800" dirty="0"/>
              <a:t>Prefer warm temperatures</a:t>
            </a:r>
          </a:p>
          <a:p>
            <a:r>
              <a:rPr lang="en-US" sz="2800" dirty="0"/>
              <a:t>In case of cold: hibernate in enclosed spaces</a:t>
            </a:r>
          </a:p>
          <a:p>
            <a:pPr lvl="1"/>
            <a:r>
              <a:rPr lang="en-US" sz="2600" dirty="0"/>
              <a:t>Sheds</a:t>
            </a:r>
          </a:p>
          <a:p>
            <a:pPr lvl="1"/>
            <a:r>
              <a:rPr lang="en-US" sz="2600" dirty="0"/>
              <a:t>Garages</a:t>
            </a:r>
          </a:p>
          <a:p>
            <a:pPr lvl="1"/>
            <a:r>
              <a:rPr lang="en-US" sz="2600" dirty="0"/>
              <a:t>Inside or under homes</a:t>
            </a:r>
          </a:p>
        </p:txBody>
      </p:sp>
      <p:pic>
        <p:nvPicPr>
          <p:cNvPr id="5" name="Picture 4" descr="Aedes aegypti mosquitoes spread viruses like chikungunya, dengue, and Zika.">
            <a:extLst>
              <a:ext uri="{FF2B5EF4-FFF2-40B4-BE49-F238E27FC236}">
                <a16:creationId xmlns:a16="http://schemas.microsoft.com/office/drawing/2014/main" id="{8E7134E9-508E-F34B-B675-F725F12EAA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8195913" y="459125"/>
            <a:ext cx="2834519" cy="1863697"/>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7" name="Picture 6" descr="Mosquito larvae from Culex species in standing water.">
            <a:extLst>
              <a:ext uri="{FF2B5EF4-FFF2-40B4-BE49-F238E27FC236}">
                <a16:creationId xmlns:a16="http://schemas.microsoft.com/office/drawing/2014/main" id="{6B2D4465-3765-E84C-A341-1937253B8D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8182581" y="2466159"/>
            <a:ext cx="2861182" cy="1881227"/>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F26FB711-88DA-1143-AE13-614E7F96E125}"/>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6" name="Picture 5" descr="The Culex quinauefasciatus mosquito spreads West Nile virus.">
            <a:extLst>
              <a:ext uri="{FF2B5EF4-FFF2-40B4-BE49-F238E27FC236}">
                <a16:creationId xmlns:a16="http://schemas.microsoft.com/office/drawing/2014/main" id="{A3C15914-0A59-AE4F-9C73-8B8CF6612EA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auto">
          <a:xfrm>
            <a:off x="8161257" y="4489605"/>
            <a:ext cx="2903831" cy="1909269"/>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1DC423B7-3398-2747-8732-1B0095491D4E}"/>
              </a:ext>
              <a:ext uri="{C183D7F6-B498-43B3-948B-1728B52AA6E4}">
                <adec:decorative xmlns:adec="http://schemas.microsoft.com/office/drawing/2017/decorative" val="1"/>
              </a:ext>
            </a:extLst>
          </p:cNvPr>
          <p:cNvPicPr>
            <a:picLocks noChangeAspect="1"/>
          </p:cNvPicPr>
          <p:nvPr/>
        </p:nvPicPr>
        <p:blipFill>
          <a:blip r:embed="rId7" cstate="screen">
            <a:alphaModFix/>
            <a:extLst>
              <a:ext uri="{BEBA8EAE-BF5A-486C-A8C5-ECC9F3942E4B}">
                <a14:imgProps xmlns:a14="http://schemas.microsoft.com/office/drawing/2010/main">
                  <a14:imgLayer r:embed="rId8">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089903"/>
            <a:ext cx="738115" cy="738115"/>
          </a:xfrm>
          <a:prstGeom prst="rect">
            <a:avLst/>
          </a:prstGeom>
        </p:spPr>
      </p:pic>
    </p:spTree>
    <p:extLst>
      <p:ext uri="{BB962C8B-B14F-4D97-AF65-F5344CB8AC3E}">
        <p14:creationId xmlns:p14="http://schemas.microsoft.com/office/powerpoint/2010/main" val="2238371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a:t>
            </a:r>
          </a:p>
        </p:txBody>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1" y="864108"/>
            <a:ext cx="7154952" cy="5120640"/>
          </a:xfrm>
        </p:spPr>
        <p:txBody>
          <a:bodyPr>
            <a:normAutofit/>
          </a:bodyPr>
          <a:lstStyle/>
          <a:p>
            <a:pPr marL="514350" lvl="0" indent="-514350">
              <a:buFont typeface="+mj-lt"/>
              <a:buAutoNum type="arabicPeriod"/>
            </a:pPr>
            <a:r>
              <a:rPr lang="en-US" sz="2800" dirty="0"/>
              <a:t>What attracts mosquitoes?</a:t>
            </a:r>
          </a:p>
          <a:p>
            <a:pPr marL="514350" lvl="0" indent="-514350">
              <a:buFont typeface="+mj-lt"/>
              <a:buAutoNum type="arabicPeriod"/>
            </a:pPr>
            <a:r>
              <a:rPr lang="en-US" sz="2800" dirty="0"/>
              <a:t>At what times of day have you seen mosquitoes?</a:t>
            </a:r>
          </a:p>
          <a:p>
            <a:pPr marL="514350" lvl="0" indent="-514350">
              <a:buFont typeface="+mj-lt"/>
              <a:buAutoNum type="arabicPeriod"/>
            </a:pPr>
            <a:r>
              <a:rPr lang="en-US" sz="2800" dirty="0"/>
              <a:t>Where do you see mosquitoes most in your community?</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08420" y="3059458"/>
            <a:ext cx="766437" cy="729940"/>
          </a:xfrm>
          <a:prstGeom prst="rect">
            <a:avLst/>
          </a:prstGeom>
        </p:spPr>
      </p:pic>
      <p:pic>
        <p:nvPicPr>
          <p:cNvPr id="15" name="Picture 14">
            <a:extLst>
              <a:ext uri="{FF2B5EF4-FFF2-40B4-BE49-F238E27FC236}">
                <a16:creationId xmlns:a16="http://schemas.microsoft.com/office/drawing/2014/main" id="{E7B478DB-DB55-5C4C-A30A-5B2C7373919A}"/>
              </a:ext>
              <a:ext uri="{C183D7F6-B498-43B3-948B-1728B52AA6E4}">
                <adec:decorative xmlns:adec="http://schemas.microsoft.com/office/drawing/2017/decorative" val="1"/>
              </a:ext>
            </a:extLst>
          </p:cNvPr>
          <p:cNvPicPr>
            <a:picLocks noChangeAspect="1"/>
          </p:cNvPicPr>
          <p:nvPr/>
        </p:nvPicPr>
        <p:blipFill>
          <a:blip r:embed="rId4" cstate="screen">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089903"/>
            <a:ext cx="738115" cy="738115"/>
          </a:xfrm>
          <a:prstGeom prst="rect">
            <a:avLst/>
          </a:prstGeom>
        </p:spPr>
      </p:pic>
      <p:pic>
        <p:nvPicPr>
          <p:cNvPr id="17" name="Picture 16">
            <a:extLst>
              <a:ext uri="{FF2B5EF4-FFF2-40B4-BE49-F238E27FC236}">
                <a16:creationId xmlns:a16="http://schemas.microsoft.com/office/drawing/2014/main" id="{5CDE985F-A56D-4C43-A844-54477E63E585}"/>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spTree>
    <p:extLst>
      <p:ext uri="{BB962C8B-B14F-4D97-AF65-F5344CB8AC3E}">
        <p14:creationId xmlns:p14="http://schemas.microsoft.com/office/powerpoint/2010/main" val="628078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6538D-4FB4-2441-9C4F-9546959A238F}"/>
              </a:ext>
            </a:extLst>
          </p:cNvPr>
          <p:cNvSpPr>
            <a:spLocks noGrp="1"/>
          </p:cNvSpPr>
          <p:nvPr>
            <p:ph type="title"/>
          </p:nvPr>
        </p:nvSpPr>
        <p:spPr/>
        <p:txBody>
          <a:bodyPr/>
          <a:lstStyle/>
          <a:p>
            <a:r>
              <a:rPr lang="en-US" dirty="0"/>
              <a:t>Mosquitoes and malaria</a:t>
            </a:r>
          </a:p>
        </p:txBody>
      </p:sp>
      <p:sp>
        <p:nvSpPr>
          <p:cNvPr id="3" name="Content Placeholder 2">
            <a:extLst>
              <a:ext uri="{FF2B5EF4-FFF2-40B4-BE49-F238E27FC236}">
                <a16:creationId xmlns:a16="http://schemas.microsoft.com/office/drawing/2014/main" id="{3D8580B4-C029-ED44-8789-7E256E9A0D71}"/>
              </a:ext>
            </a:extLst>
          </p:cNvPr>
          <p:cNvSpPr>
            <a:spLocks noGrp="1"/>
          </p:cNvSpPr>
          <p:nvPr>
            <p:ph idx="1"/>
          </p:nvPr>
        </p:nvSpPr>
        <p:spPr>
          <a:xfrm>
            <a:off x="3869268" y="2853400"/>
            <a:ext cx="7315200" cy="3388892"/>
          </a:xfrm>
        </p:spPr>
        <p:txBody>
          <a:bodyPr>
            <a:normAutofit/>
          </a:bodyPr>
          <a:lstStyle/>
          <a:p>
            <a:r>
              <a:rPr lang="en-US" sz="2800" dirty="0"/>
              <a:t>Malaria:</a:t>
            </a:r>
          </a:p>
          <a:p>
            <a:pPr lvl="1"/>
            <a:r>
              <a:rPr lang="en-US" sz="2600" dirty="0"/>
              <a:t>Infectious disease</a:t>
            </a:r>
            <a:endParaRPr lang="en-US" sz="2400" dirty="0"/>
          </a:p>
          <a:p>
            <a:pPr lvl="1"/>
            <a:r>
              <a:rPr lang="en-US" sz="2600" dirty="0"/>
              <a:t>Caused by </a:t>
            </a:r>
            <a:r>
              <a:rPr lang="en-US" sz="2600" i="1" dirty="0"/>
              <a:t>Plasmodium</a:t>
            </a:r>
            <a:r>
              <a:rPr lang="en-US" sz="2600" dirty="0"/>
              <a:t> (parasite)</a:t>
            </a:r>
          </a:p>
          <a:p>
            <a:r>
              <a:rPr lang="en-US" sz="2800" dirty="0"/>
              <a:t>Mosquitoes = </a:t>
            </a:r>
            <a:r>
              <a:rPr lang="en-US" sz="2800" b="1" dirty="0"/>
              <a:t>vectors</a:t>
            </a:r>
            <a:endParaRPr lang="en-US" sz="2800" dirty="0"/>
          </a:p>
          <a:p>
            <a:pPr lvl="1"/>
            <a:r>
              <a:rPr lang="en-US" sz="2600" dirty="0"/>
              <a:t>Mosquitoes transfer parasite to humans through </a:t>
            </a:r>
            <a:r>
              <a:rPr lang="en-US" sz="2600" u="sng" dirty="0"/>
              <a:t>mosquito bites</a:t>
            </a:r>
          </a:p>
        </p:txBody>
      </p:sp>
      <p:pic>
        <p:nvPicPr>
          <p:cNvPr id="4" name="Picture 3" descr="A photo of three postage stamps that each feature illustrations of different types of mosquitoes">
            <a:extLst>
              <a:ext uri="{FF2B5EF4-FFF2-40B4-BE49-F238E27FC236}">
                <a16:creationId xmlns:a16="http://schemas.microsoft.com/office/drawing/2014/main" id="{E58A9557-981D-504C-856F-7958C66CD7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5637420" y="615708"/>
            <a:ext cx="5547048" cy="2543869"/>
          </a:xfrm>
          <a:prstGeom prst="rect">
            <a:avLst/>
          </a:prstGeom>
          <a:solidFill>
            <a:srgbClr val="FFFFFF">
              <a:shade val="85000"/>
            </a:srgbClr>
          </a:solidFill>
          <a:ln w="88900" cap="sq" cmpd="sng" algn="ctr">
            <a:solidFill>
              <a:srgbClr val="FFFFFF"/>
            </a:solidFill>
            <a:prstDash val="solid"/>
            <a:miter lim="800000"/>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a:outerShdw blurRad="55000" dist="18000" dir="5400000" sx="102000" sy="102000" algn="tl" rotWithShape="0">
              <a:srgbClr val="0B3B8E">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EC0CE4FE-6DC2-6E49-811F-D790AC3AAF7A}"/>
              </a:ext>
              <a:ext uri="{C183D7F6-B498-43B3-948B-1728B52AA6E4}">
                <adec:decorative xmlns:adec="http://schemas.microsoft.com/office/drawing/2017/decorative" val="1"/>
              </a:ext>
            </a:extLst>
          </p:cNvPr>
          <p:cNvPicPr>
            <a:picLocks noChangeAspect="1"/>
          </p:cNvPicPr>
          <p:nvPr/>
        </p:nvPicPr>
        <p:blipFill>
          <a:blip r:embed="rId4" cstate="screen">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089903"/>
            <a:ext cx="738115" cy="738115"/>
          </a:xfrm>
          <a:prstGeom prst="rect">
            <a:avLst/>
          </a:prstGeom>
        </p:spPr>
      </p:pic>
      <p:pic>
        <p:nvPicPr>
          <p:cNvPr id="8" name="Picture 7">
            <a:extLst>
              <a:ext uri="{FF2B5EF4-FFF2-40B4-BE49-F238E27FC236}">
                <a16:creationId xmlns:a16="http://schemas.microsoft.com/office/drawing/2014/main" id="{77648EBD-F64F-5D46-A9C0-E918EE241AC8}"/>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spTree>
    <p:extLst>
      <p:ext uri="{BB962C8B-B14F-4D97-AF65-F5344CB8AC3E}">
        <p14:creationId xmlns:p14="http://schemas.microsoft.com/office/powerpoint/2010/main" val="3173964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EA992460-7FA3-40FE-A958-BCD1981B9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DF57D5B-380D-48E9-8DAD-DD500FE80A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065CC8E5-7727-4F29-A17D-114AF339F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08840" y="758952"/>
            <a:ext cx="2079069" cy="2344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4600802-151E-4F13-8C35-8D5CEDFF6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463" y="4080912"/>
            <a:ext cx="2157385" cy="2008992"/>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125053E-1062-4FE2-974C-546DC769D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C43A75C5-F99C-BB45-8CD1-CC0AE4F97F8E}"/>
              </a:ext>
              <a:ext uri="{C183D7F6-B498-43B3-948B-1728B52AA6E4}">
                <adec:decorative xmlns:adec="http://schemas.microsoft.com/office/drawing/2017/decorative" val="1"/>
              </a:ext>
            </a:extLst>
          </p:cNvPr>
          <p:cNvPicPr>
            <a:picLocks noChangeAspect="1"/>
          </p:cNvPicPr>
          <p:nvPr/>
        </p:nvPicPr>
        <p:blipFill>
          <a:blip r:embed="rId3" cstate="screen">
            <a:alphaModFix/>
            <a:extLst>
              <a:ext uri="{BEBA8EAE-BF5A-486C-A8C5-ECC9F3942E4B}">
                <a14:imgProps xmlns:a14="http://schemas.microsoft.com/office/drawing/2010/main">
                  <a14:imgLayer r:embed="rId4">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1054"/>
            <a:ext cx="738115" cy="738115"/>
          </a:xfrm>
          <a:prstGeom prst="rect">
            <a:avLst/>
          </a:prstGeom>
        </p:spPr>
      </p:pic>
      <p:sp>
        <p:nvSpPr>
          <p:cNvPr id="2" name="Title 1">
            <a:extLst>
              <a:ext uri="{FF2B5EF4-FFF2-40B4-BE49-F238E27FC236}">
                <a16:creationId xmlns:a16="http://schemas.microsoft.com/office/drawing/2014/main" id="{0FA6538D-4FB4-2441-9C4F-9546959A238F}"/>
              </a:ext>
            </a:extLst>
          </p:cNvPr>
          <p:cNvSpPr>
            <a:spLocks noGrp="1"/>
          </p:cNvSpPr>
          <p:nvPr>
            <p:ph type="title"/>
          </p:nvPr>
        </p:nvSpPr>
        <p:spPr>
          <a:xfrm>
            <a:off x="289249" y="654233"/>
            <a:ext cx="4016116" cy="1255469"/>
          </a:xfrm>
        </p:spPr>
        <p:txBody>
          <a:bodyPr>
            <a:normAutofit/>
          </a:bodyPr>
          <a:lstStyle/>
          <a:p>
            <a:r>
              <a:rPr lang="en-US" dirty="0"/>
              <a:t>Malaria and CDC</a:t>
            </a:r>
          </a:p>
        </p:txBody>
      </p:sp>
      <p:sp>
        <p:nvSpPr>
          <p:cNvPr id="4" name="Rectangle 3" descr="1940s: WWII&#10;Outbreak of malaria in southern U.S.&#10;Malaria Control in War Areas (MCWA) unit created&#10;Dr. Joseph Mountin&#10;Rid southern United States of disease-causing mosquitoes&#10;Beginnings of CDC">
            <a:extLst>
              <a:ext uri="{FF2B5EF4-FFF2-40B4-BE49-F238E27FC236}">
                <a16:creationId xmlns:a16="http://schemas.microsoft.com/office/drawing/2014/main" id="{7FB59FBF-42FB-BB48-852C-EF0164599A65}"/>
              </a:ext>
            </a:extLst>
          </p:cNvPr>
          <p:cNvSpPr/>
          <p:nvPr/>
        </p:nvSpPr>
        <p:spPr>
          <a:xfrm>
            <a:off x="704091" y="1789539"/>
            <a:ext cx="4266093" cy="44676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2">
            <a:extLst>
              <a:ext uri="{FF2B5EF4-FFF2-40B4-BE49-F238E27FC236}">
                <a16:creationId xmlns:a16="http://schemas.microsoft.com/office/drawing/2014/main" id="{CFF64553-1507-BF42-A96A-0883ACFA82C8}"/>
              </a:ext>
            </a:extLst>
          </p:cNvPr>
          <p:cNvSpPr txBox="1">
            <a:spLocks/>
          </p:cNvSpPr>
          <p:nvPr/>
        </p:nvSpPr>
        <p:spPr>
          <a:xfrm>
            <a:off x="704091" y="1880291"/>
            <a:ext cx="4275429" cy="4025253"/>
          </a:xfrm>
          <a:prstGeom prst="rect">
            <a:avLst/>
          </a:prstGeom>
        </p:spPr>
        <p:txBody>
          <a:bodyPr vert="horz" lIns="91440" tIns="45720" rIns="91440" bIns="45720" rtlCol="0" anchor="t">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sz="2700" dirty="0">
                <a:solidFill>
                  <a:schemeClr val="tx1"/>
                </a:solidFill>
              </a:rPr>
              <a:t>1940s: WWII</a:t>
            </a:r>
          </a:p>
          <a:p>
            <a:pPr lvl="1">
              <a:spcAft>
                <a:spcPts val="0"/>
              </a:spcAft>
            </a:pPr>
            <a:r>
              <a:rPr lang="en-US" sz="2700" dirty="0">
                <a:solidFill>
                  <a:schemeClr val="tx1"/>
                </a:solidFill>
              </a:rPr>
              <a:t>Outbreak of malaria in southern U.S.</a:t>
            </a:r>
          </a:p>
          <a:p>
            <a:r>
              <a:rPr lang="en-US" sz="2700" dirty="0">
                <a:solidFill>
                  <a:schemeClr val="tx1"/>
                </a:solidFill>
              </a:rPr>
              <a:t>Malaria Control in War Areas (MCWA) unit created</a:t>
            </a:r>
          </a:p>
          <a:p>
            <a:pPr lvl="1"/>
            <a:r>
              <a:rPr lang="en-US" sz="2700" dirty="0">
                <a:solidFill>
                  <a:schemeClr val="tx1"/>
                </a:solidFill>
              </a:rPr>
              <a:t>Dr. Joseph </a:t>
            </a:r>
            <a:r>
              <a:rPr lang="en-US" sz="2700" dirty="0" err="1">
                <a:solidFill>
                  <a:schemeClr val="tx1"/>
                </a:solidFill>
              </a:rPr>
              <a:t>Mountin</a:t>
            </a:r>
            <a:endParaRPr lang="en-US" sz="2700" dirty="0">
              <a:solidFill>
                <a:schemeClr val="tx1"/>
              </a:solidFill>
            </a:endParaRPr>
          </a:p>
          <a:p>
            <a:pPr lvl="1"/>
            <a:r>
              <a:rPr lang="en-US" sz="2700" dirty="0">
                <a:solidFill>
                  <a:schemeClr val="tx1"/>
                </a:solidFill>
              </a:rPr>
              <a:t>Rid southern United States of disease-causing mosquitoes</a:t>
            </a:r>
          </a:p>
          <a:p>
            <a:pPr lvl="1"/>
            <a:r>
              <a:rPr lang="en-US" sz="2700" dirty="0">
                <a:solidFill>
                  <a:schemeClr val="tx1"/>
                </a:solidFill>
              </a:rPr>
              <a:t>Beginnings of CDC</a:t>
            </a:r>
          </a:p>
        </p:txBody>
      </p:sp>
      <p:pic>
        <p:nvPicPr>
          <p:cNvPr id="6" name="Picture 5" descr="A photo of the cover (black and white) of a 1945 booklet showing a laboratory technician handling mosquito larvae">
            <a:extLst>
              <a:ext uri="{FF2B5EF4-FFF2-40B4-BE49-F238E27FC236}">
                <a16:creationId xmlns:a16="http://schemas.microsoft.com/office/drawing/2014/main" id="{88257369-246B-3040-BDCC-039396966CA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460907" y="3264090"/>
            <a:ext cx="4027002" cy="3593910"/>
          </a:xfrm>
          <a:prstGeom prst="rect">
            <a:avLst/>
          </a:prstGeom>
        </p:spPr>
      </p:pic>
      <p:pic>
        <p:nvPicPr>
          <p:cNvPr id="11" name="Picture 10" descr="A photo of a CDC building in Atlanta, Georgia">
            <a:extLst>
              <a:ext uri="{FF2B5EF4-FFF2-40B4-BE49-F238E27FC236}">
                <a16:creationId xmlns:a16="http://schemas.microsoft.com/office/drawing/2014/main" id="{D84D61E8-6DB0-3C47-A014-44220D19ACA6}"/>
              </a:ext>
            </a:extLst>
          </p:cNvPr>
          <p:cNvPicPr/>
          <p:nvPr/>
        </p:nvPicPr>
        <p:blipFill rotWithShape="1">
          <a:blip r:embed="rId6" cstate="screen">
            <a:extLst>
              <a:ext uri="{28A0092B-C50C-407E-A947-70E740481C1C}">
                <a14:useLocalDpi xmlns:a14="http://schemas.microsoft.com/office/drawing/2010/main"/>
              </a:ext>
            </a:extLst>
          </a:blip>
          <a:srcRect/>
          <a:stretch/>
        </p:blipFill>
        <p:spPr bwMode="auto">
          <a:xfrm>
            <a:off x="5136243" y="768096"/>
            <a:ext cx="4003586" cy="2939643"/>
          </a:xfrm>
          <a:custGeom>
            <a:avLst/>
            <a:gdLst/>
            <a:ahLst/>
            <a:cxnLst/>
            <a:rect l="l" t="t" r="r" b="b"/>
            <a:pathLst>
              <a:path w="4113440" h="3920044">
                <a:moveTo>
                  <a:pt x="0" y="0"/>
                </a:moveTo>
                <a:lnTo>
                  <a:pt x="4113440" y="0"/>
                </a:lnTo>
                <a:lnTo>
                  <a:pt x="4113440" y="3103224"/>
                </a:lnTo>
                <a:lnTo>
                  <a:pt x="2157388" y="3103224"/>
                </a:lnTo>
                <a:lnTo>
                  <a:pt x="2157388" y="3920044"/>
                </a:lnTo>
                <a:lnTo>
                  <a:pt x="0" y="3920044"/>
                </a:ln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15" name="Picture 14">
            <a:extLst>
              <a:ext uri="{FF2B5EF4-FFF2-40B4-BE49-F238E27FC236}">
                <a16:creationId xmlns:a16="http://schemas.microsoft.com/office/drawing/2014/main" id="{B1B8FF3B-4758-9049-B034-EEA312336D23}"/>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spTree>
    <p:extLst>
      <p:ext uri="{BB962C8B-B14F-4D97-AF65-F5344CB8AC3E}">
        <p14:creationId xmlns:p14="http://schemas.microsoft.com/office/powerpoint/2010/main" val="788090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a:t>
            </a:r>
          </a:p>
        </p:txBody>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6860574" cy="5120640"/>
          </a:xfrm>
        </p:spPr>
        <p:txBody>
          <a:bodyPr>
            <a:normAutofit/>
          </a:bodyPr>
          <a:lstStyle/>
          <a:p>
            <a:pPr marL="514350" lvl="0" indent="-514350">
              <a:buFont typeface="+mj-lt"/>
              <a:buAutoNum type="arabicPeriod"/>
            </a:pPr>
            <a:r>
              <a:rPr lang="en-US" sz="2800" dirty="0"/>
              <a:t>What is the goal of the United States Public Health Service?</a:t>
            </a:r>
          </a:p>
          <a:p>
            <a:pPr marL="514350" lvl="0" indent="-514350">
              <a:buFont typeface="+mj-lt"/>
              <a:buAutoNum type="arabicPeriod"/>
            </a:pPr>
            <a:r>
              <a:rPr lang="en-US" sz="2800" dirty="0"/>
              <a:t>Why was it important that the MCWA be located in the southern United States?</a:t>
            </a:r>
          </a:p>
          <a:p>
            <a:pPr marL="514350" lvl="0" indent="-514350">
              <a:buFont typeface="+mj-lt"/>
              <a:buAutoNum type="arabicPeriod"/>
            </a:pPr>
            <a:r>
              <a:rPr lang="en-US" sz="2800" dirty="0"/>
              <a:t>How did controlling malaria change the way we handled public health issues?</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08420" y="3059458"/>
            <a:ext cx="766437" cy="729940"/>
          </a:xfrm>
          <a:prstGeom prst="rect">
            <a:avLst/>
          </a:prstGeom>
        </p:spPr>
      </p:pic>
      <p:pic>
        <p:nvPicPr>
          <p:cNvPr id="8" name="Picture 7">
            <a:extLst>
              <a:ext uri="{FF2B5EF4-FFF2-40B4-BE49-F238E27FC236}">
                <a16:creationId xmlns:a16="http://schemas.microsoft.com/office/drawing/2014/main" id="{BA3A7769-41E8-924E-A6D9-86ABA94C8F33}"/>
              </a:ext>
              <a:ext uri="{C183D7F6-B498-43B3-948B-1728B52AA6E4}">
                <adec:decorative xmlns:adec="http://schemas.microsoft.com/office/drawing/2017/decorative" val="1"/>
              </a:ext>
            </a:extLst>
          </p:cNvPr>
          <p:cNvPicPr>
            <a:picLocks noChangeAspect="1"/>
          </p:cNvPicPr>
          <p:nvPr/>
        </p:nvPicPr>
        <p:blipFill>
          <a:blip r:embed="rId4" cstate="screen">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089903"/>
            <a:ext cx="738115" cy="738115"/>
          </a:xfrm>
          <a:prstGeom prst="rect">
            <a:avLst/>
          </a:prstGeom>
        </p:spPr>
      </p:pic>
      <p:pic>
        <p:nvPicPr>
          <p:cNvPr id="9" name="Picture 8">
            <a:extLst>
              <a:ext uri="{FF2B5EF4-FFF2-40B4-BE49-F238E27FC236}">
                <a16:creationId xmlns:a16="http://schemas.microsoft.com/office/drawing/2014/main" id="{561EE841-FD01-044A-91AD-DD45425D0D15}"/>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spTree>
    <p:extLst>
      <p:ext uri="{BB962C8B-B14F-4D97-AF65-F5344CB8AC3E}">
        <p14:creationId xmlns:p14="http://schemas.microsoft.com/office/powerpoint/2010/main" val="1790243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4D852-06A4-F74E-90C9-31B2FF1B11AE}"/>
              </a:ext>
            </a:extLst>
          </p:cNvPr>
          <p:cNvSpPr>
            <a:spLocks noGrp="1"/>
          </p:cNvSpPr>
          <p:nvPr>
            <p:ph type="title"/>
          </p:nvPr>
        </p:nvSpPr>
        <p:spPr/>
        <p:txBody>
          <a:bodyPr/>
          <a:lstStyle/>
          <a:p>
            <a:r>
              <a:rPr lang="en-US" dirty="0"/>
              <a:t>From the Expert</a:t>
            </a:r>
          </a:p>
        </p:txBody>
      </p:sp>
      <p:sp>
        <p:nvSpPr>
          <p:cNvPr id="3" name="Content Placeholder 2">
            <a:extLst>
              <a:ext uri="{FF2B5EF4-FFF2-40B4-BE49-F238E27FC236}">
                <a16:creationId xmlns:a16="http://schemas.microsoft.com/office/drawing/2014/main" id="{43D02A1D-A84C-854C-84AF-BD3D44625E11}"/>
              </a:ext>
            </a:extLst>
          </p:cNvPr>
          <p:cNvSpPr>
            <a:spLocks noGrp="1"/>
          </p:cNvSpPr>
          <p:nvPr>
            <p:ph idx="1"/>
          </p:nvPr>
        </p:nvSpPr>
        <p:spPr>
          <a:xfrm>
            <a:off x="8291390" y="5256652"/>
            <a:ext cx="3329622" cy="468368"/>
          </a:xfrm>
        </p:spPr>
        <p:txBody>
          <a:bodyPr>
            <a:normAutofit/>
          </a:bodyPr>
          <a:lstStyle/>
          <a:p>
            <a:pPr marL="0" indent="0">
              <a:buNone/>
            </a:pPr>
            <a:r>
              <a:rPr lang="en-US" u="sng" dirty="0">
                <a:hlinkClick r:id="rId4"/>
              </a:rPr>
              <a:t>https://youtu.be/xabI2Oxl6-k</a:t>
            </a:r>
            <a:endParaRPr lang="en-US" dirty="0"/>
          </a:p>
        </p:txBody>
      </p:sp>
      <p:pic>
        <p:nvPicPr>
          <p:cNvPr id="5" name="Picture 4">
            <a:extLst>
              <a:ext uri="{FF2B5EF4-FFF2-40B4-BE49-F238E27FC236}">
                <a16:creationId xmlns:a16="http://schemas.microsoft.com/office/drawing/2014/main" id="{FDC9DB74-E5EE-1545-9559-084080E343D1}"/>
              </a:ext>
              <a:ext uri="{C183D7F6-B498-43B3-948B-1728B52AA6E4}">
                <adec:decorative xmlns:adec="http://schemas.microsoft.com/office/drawing/2017/decorative" val="1"/>
              </a:ext>
            </a:extLst>
          </p:cNvPr>
          <p:cNvPicPr>
            <a:picLocks noChangeAspect="1"/>
          </p:cNvPicPr>
          <p:nvPr/>
        </p:nvPicPr>
        <p:blipFill>
          <a:blip r:embed="rId5" cstate="screen">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089903"/>
            <a:ext cx="738115" cy="738115"/>
          </a:xfrm>
          <a:prstGeom prst="rect">
            <a:avLst/>
          </a:prstGeom>
        </p:spPr>
      </p:pic>
      <p:pic>
        <p:nvPicPr>
          <p:cNvPr id="7" name="Picture 6">
            <a:extLst>
              <a:ext uri="{FF2B5EF4-FFF2-40B4-BE49-F238E27FC236}">
                <a16:creationId xmlns:a16="http://schemas.microsoft.com/office/drawing/2014/main" id="{C9CF23AF-1930-AC4B-9709-7305AF4D8668}"/>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6" name="Online Media 5" title="Mosquito Man">
            <a:hlinkClick r:id="" action="ppaction://media"/>
            <a:extLst>
              <a:ext uri="{FF2B5EF4-FFF2-40B4-BE49-F238E27FC236}">
                <a16:creationId xmlns:a16="http://schemas.microsoft.com/office/drawing/2014/main" id="{B4CD3D1C-AB94-40A0-B514-1452ACB6991F}"/>
              </a:ext>
            </a:extLst>
          </p:cNvPr>
          <p:cNvPicPr>
            <a:picLocks noRot="1" noChangeAspect="1"/>
          </p:cNvPicPr>
          <p:nvPr>
            <a:videoFile r:link="rId1"/>
          </p:nvPr>
        </p:nvPicPr>
        <p:blipFill>
          <a:blip r:embed="rId8"/>
          <a:stretch>
            <a:fillRect/>
          </a:stretch>
        </p:blipFill>
        <p:spPr>
          <a:xfrm>
            <a:off x="4711700" y="1402195"/>
            <a:ext cx="6676950" cy="3772477"/>
          </a:xfrm>
          <a:prstGeom prst="rect">
            <a:avLst/>
          </a:prstGeom>
        </p:spPr>
      </p:pic>
    </p:spTree>
    <p:extLst>
      <p:ext uri="{BB962C8B-B14F-4D97-AF65-F5344CB8AC3E}">
        <p14:creationId xmlns:p14="http://schemas.microsoft.com/office/powerpoint/2010/main" val="194704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a:t>
            </a:r>
          </a:p>
        </p:txBody>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79" y="864108"/>
            <a:ext cx="7589995" cy="5120640"/>
          </a:xfrm>
        </p:spPr>
        <p:txBody>
          <a:bodyPr>
            <a:normAutofit/>
          </a:bodyPr>
          <a:lstStyle/>
          <a:p>
            <a:pPr marL="514350" lvl="0" indent="-514350">
              <a:buFont typeface="+mj-lt"/>
              <a:buAutoNum type="arabicPeriod"/>
            </a:pPr>
            <a:r>
              <a:rPr lang="en-US" sz="2800" dirty="0"/>
              <a:t>What location will you use for your trap?</a:t>
            </a:r>
          </a:p>
          <a:p>
            <a:pPr marL="514350" lvl="0" indent="-514350">
              <a:buFont typeface="+mj-lt"/>
              <a:buAutoNum type="arabicPeriod"/>
            </a:pPr>
            <a:r>
              <a:rPr lang="en-US" sz="2800" dirty="0"/>
              <a:t>How often will you need to check your trap?</a:t>
            </a:r>
          </a:p>
          <a:p>
            <a:pPr marL="514350" lvl="0" indent="-514350">
              <a:buFont typeface="+mj-lt"/>
              <a:buAutoNum type="arabicPeriod"/>
            </a:pPr>
            <a:r>
              <a:rPr lang="en-US" sz="2800" dirty="0"/>
              <a:t>How will you record the data from your trap?</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08420" y="3059458"/>
            <a:ext cx="766437" cy="729940"/>
          </a:xfrm>
          <a:prstGeom prst="rect">
            <a:avLst/>
          </a:prstGeom>
        </p:spPr>
      </p:pic>
      <p:pic>
        <p:nvPicPr>
          <p:cNvPr id="8" name="Picture 7">
            <a:extLst>
              <a:ext uri="{FF2B5EF4-FFF2-40B4-BE49-F238E27FC236}">
                <a16:creationId xmlns:a16="http://schemas.microsoft.com/office/drawing/2014/main" id="{518DC4BD-F92D-3949-9E43-2C0DBE4DAC6C}"/>
              </a:ext>
              <a:ext uri="{C183D7F6-B498-43B3-948B-1728B52AA6E4}">
                <adec:decorative xmlns:adec="http://schemas.microsoft.com/office/drawing/2017/decorative" val="1"/>
              </a:ext>
            </a:extLst>
          </p:cNvPr>
          <p:cNvPicPr>
            <a:picLocks noChangeAspect="1"/>
          </p:cNvPicPr>
          <p:nvPr/>
        </p:nvPicPr>
        <p:blipFill>
          <a:blip r:embed="rId4" cstate="screen">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089903"/>
            <a:ext cx="738115" cy="738115"/>
          </a:xfrm>
          <a:prstGeom prst="rect">
            <a:avLst/>
          </a:prstGeom>
        </p:spPr>
      </p:pic>
      <p:pic>
        <p:nvPicPr>
          <p:cNvPr id="9" name="Picture 8">
            <a:extLst>
              <a:ext uri="{FF2B5EF4-FFF2-40B4-BE49-F238E27FC236}">
                <a16:creationId xmlns:a16="http://schemas.microsoft.com/office/drawing/2014/main" id="{D6008319-3C76-7643-B8F2-37DBD2CBDE79}"/>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spTree>
    <p:extLst>
      <p:ext uri="{BB962C8B-B14F-4D97-AF65-F5344CB8AC3E}">
        <p14:creationId xmlns:p14="http://schemas.microsoft.com/office/powerpoint/2010/main" val="23831669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3e72eadb-3810-42ac-9b9c-b23e1a55f47f"/>
  <p:tag name="TPVERSION" val="8"/>
  <p:tag name="TPFULLVERSION" val="8.9.2.12"/>
  <p:tag name="PPTVERSION" val="16"/>
  <p:tag name="TPOS" val="2"/>
  <p:tag name="TPLASTSAVEVERSION" val="6.4 PC"/>
</p:tagLst>
</file>

<file path=ppt/theme/theme1.xml><?xml version="1.0" encoding="utf-8"?>
<a:theme xmlns:a="http://schemas.openxmlformats.org/drawingml/2006/main" name="Frame">
  <a:themeElements>
    <a:clrScheme name="CDC Museum colors">
      <a:dk1>
        <a:srgbClr val="000000"/>
      </a:dk1>
      <a:lt1>
        <a:srgbClr val="FFFFFF"/>
      </a:lt1>
      <a:dk2>
        <a:srgbClr val="545454"/>
      </a:dk2>
      <a:lt2>
        <a:srgbClr val="BFBFBF"/>
      </a:lt2>
      <a:accent1>
        <a:srgbClr val="00957C"/>
      </a:accent1>
      <a:accent2>
        <a:srgbClr val="FDB913"/>
      </a:accent2>
      <a:accent3>
        <a:srgbClr val="FFDC11"/>
      </a:accent3>
      <a:accent4>
        <a:srgbClr val="F15927"/>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355EAC6ABEDA34FAE9CF6A34DAC2F14" ma:contentTypeVersion="2" ma:contentTypeDescription="Create a new document." ma:contentTypeScope="" ma:versionID="b5ea7a3ff8b2de2c57ec7bc5ee36f267">
  <xsd:schema xmlns:xsd="http://www.w3.org/2001/XMLSchema" xmlns:xs="http://www.w3.org/2001/XMLSchema" xmlns:p="http://schemas.microsoft.com/office/2006/metadata/properties" xmlns:ns3="5209fd75-7a81-4168-b980-79f8c369b5ef" targetNamespace="http://schemas.microsoft.com/office/2006/metadata/properties" ma:root="true" ma:fieldsID="03fec3d55c1cf020c36dcc482f56f43b" ns3:_="">
    <xsd:import namespace="5209fd75-7a81-4168-b980-79f8c369b5ef"/>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09fd75-7a81-4168-b980-79f8c369b5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16DCB0-889C-4E1F-88E0-F5EB886EF5DC}">
  <ds:schemaRefs>
    <ds:schemaRef ds:uri="http://schemas.microsoft.com/sharepoint/v3/contenttype/forms"/>
  </ds:schemaRefs>
</ds:datastoreItem>
</file>

<file path=customXml/itemProps2.xml><?xml version="1.0" encoding="utf-8"?>
<ds:datastoreItem xmlns:ds="http://schemas.openxmlformats.org/officeDocument/2006/customXml" ds:itemID="{9F449597-F899-490A-A213-66B92D71A8B0}">
  <ds:schemaRefs>
    <ds:schemaRef ds:uri="http://purl.org/dc/dcmitype/"/>
    <ds:schemaRef ds:uri="http://purl.org/dc/elements/1.1/"/>
    <ds:schemaRef ds:uri="http://schemas.microsoft.com/office/2006/metadata/properties"/>
    <ds:schemaRef ds:uri="http://schemas.microsoft.com/office/infopath/2007/PartnerControls"/>
    <ds:schemaRef ds:uri="5209fd75-7a81-4168-b980-79f8c369b5ef"/>
    <ds:schemaRef ds:uri="http://schemas.microsoft.com/office/2006/documentManagement/types"/>
    <ds:schemaRef ds:uri="http://www.w3.org/XML/1998/namespace"/>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3E93AE9D-3F9B-4DE8-A4AD-48D9A5434E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09fd75-7a81-4168-b980-79f8c369b5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136</TotalTime>
  <Words>2392</Words>
  <Application>Microsoft Office PowerPoint</Application>
  <PresentationFormat>Widescreen</PresentationFormat>
  <Paragraphs>193</Paragraphs>
  <Slides>15</Slides>
  <Notes>14</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Century Gothic</vt:lpstr>
      <vt:lpstr>Corbel</vt:lpstr>
      <vt:lpstr>Symbol</vt:lpstr>
      <vt:lpstr>Wingdings 2</vt:lpstr>
      <vt:lpstr>Frame</vt:lpstr>
      <vt:lpstr>Trapping Mosquitoes</vt:lpstr>
      <vt:lpstr>Terms to Know</vt:lpstr>
      <vt:lpstr>Understanding Mosquitoes</vt:lpstr>
      <vt:lpstr>Think About It</vt:lpstr>
      <vt:lpstr>Mosquitoes and malaria</vt:lpstr>
      <vt:lpstr>Malaria and CDC</vt:lpstr>
      <vt:lpstr>Think About It</vt:lpstr>
      <vt:lpstr>From the Expert</vt:lpstr>
      <vt:lpstr>Think About It</vt:lpstr>
      <vt:lpstr>Give it a Try</vt:lpstr>
      <vt:lpstr>Create a Mosquito Management Plan</vt:lpstr>
      <vt:lpstr>Give it a Try</vt:lpstr>
      <vt:lpstr>Give it a Try</vt:lpstr>
      <vt:lpstr>Give it a Try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Trapping Mosquitoes</dc:title>
  <dc:creator>CDC Museum Public Health Academy</dc:creator>
  <cp:lastModifiedBy>Rogers, Alexander (CDC/OD/OADC) (CTR)</cp:lastModifiedBy>
  <cp:revision>1</cp:revision>
  <dcterms:created xsi:type="dcterms:W3CDTF">2021-01-13T22:46:39Z</dcterms:created>
  <dcterms:modified xsi:type="dcterms:W3CDTF">2021-12-30T17:16:34Z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2021-01-14T14:15:06Z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10a5e1df-f6f7-48f3-9e33-33e31fa3c1b9</vt:lpwstr>
  </property>
  <property fmtid="{D5CDD505-2E9C-101B-9397-08002B2CF9AE}" pid="8" name="MSIP_Label_8af03ff0-41c5-4c41-b55e-fabb8fae94be_ContentBits">
    <vt:lpwstr>0</vt:lpwstr>
  </property>
  <property fmtid="{D5CDD505-2E9C-101B-9397-08002B2CF9AE}" pid="9" name="ContentTypeId">
    <vt:lpwstr>0x010100C355EAC6ABEDA34FAE9CF6A34DAC2F14</vt:lpwstr>
  </property>
</Properties>
</file>