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301" r:id="rId6"/>
    <p:sldId id="259" r:id="rId7"/>
    <p:sldId id="286" r:id="rId8"/>
    <p:sldId id="293" r:id="rId9"/>
    <p:sldId id="299" r:id="rId10"/>
    <p:sldId id="288" r:id="rId11"/>
    <p:sldId id="262" r:id="rId12"/>
    <p:sldId id="289" r:id="rId13"/>
    <p:sldId id="270" r:id="rId14"/>
    <p:sldId id="300" r:id="rId15"/>
    <p:sldId id="295" r:id="rId16"/>
    <p:sldId id="273" r:id="rId17"/>
    <p:sldId id="283" r:id="rId18"/>
    <p:sldId id="284"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301"/>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0"/>
            <p14:sldId id="295"/>
            <p14:sldId id="273"/>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349D7-AACB-4B66-B0B8-2842D34200C6}" v="276" dt="2021-12-22T15:46:47.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86418" autoAdjust="0"/>
  </p:normalViewPr>
  <p:slideViewPr>
    <p:cSldViewPr snapToGrid="0" snapToObjects="1">
      <p:cViewPr varScale="1">
        <p:scale>
          <a:sx n="55" d="100"/>
          <a:sy n="55" d="100"/>
        </p:scale>
        <p:origin x="462" y="72"/>
      </p:cViewPr>
      <p:guideLst/>
    </p:cSldViewPr>
  </p:slideViewPr>
  <p:outlineViewPr>
    <p:cViewPr>
      <p:scale>
        <a:sx n="33" d="100"/>
        <a:sy n="33" d="100"/>
      </p:scale>
      <p:origin x="0" y="-87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dy, Alicia (CDC/OD/OADC) (CTR)" userId="570df698-c921-498a-a3da-44422fcc5090" providerId="ADAL" clId="{B38349D7-AACB-4B66-B0B8-2842D34200C6}"/>
    <pc:docChg chg="modSld">
      <pc:chgData name="McHardy, Alicia (CDC/OD/OADC) (CTR)" userId="570df698-c921-498a-a3da-44422fcc5090" providerId="ADAL" clId="{B38349D7-AACB-4B66-B0B8-2842D34200C6}" dt="2021-12-22T16:11:24.292" v="378" actId="13244"/>
      <pc:docMkLst>
        <pc:docMk/>
      </pc:docMkLst>
      <pc:sldChg chg="modSp mod">
        <pc:chgData name="McHardy, Alicia (CDC/OD/OADC) (CTR)" userId="570df698-c921-498a-a3da-44422fcc5090" providerId="ADAL" clId="{B38349D7-AACB-4B66-B0B8-2842D34200C6}" dt="2021-12-22T15:42:02.747" v="94" actId="962"/>
        <pc:sldMkLst>
          <pc:docMk/>
          <pc:sldMk cId="555697965" sldId="256"/>
        </pc:sldMkLst>
        <pc:spChg chg="mod">
          <ac:chgData name="McHardy, Alicia (CDC/OD/OADC) (CTR)" userId="570df698-c921-498a-a3da-44422fcc5090" providerId="ADAL" clId="{B38349D7-AACB-4B66-B0B8-2842D34200C6}" dt="2021-12-22T15:42:02.747" v="94" actId="962"/>
          <ac:spMkLst>
            <pc:docMk/>
            <pc:sldMk cId="555697965" sldId="256"/>
            <ac:spMk id="9" creationId="{1D1390E8-BAFE-4E74-8F39-4D44C3826157}"/>
          </ac:spMkLst>
        </pc:spChg>
        <pc:picChg chg="mod">
          <ac:chgData name="McHardy, Alicia (CDC/OD/OADC) (CTR)" userId="570df698-c921-498a-a3da-44422fcc5090" providerId="ADAL" clId="{B38349D7-AACB-4B66-B0B8-2842D34200C6}" dt="2021-12-22T15:40:38.126" v="0" actId="962"/>
          <ac:picMkLst>
            <pc:docMk/>
            <pc:sldMk cId="555697965" sldId="256"/>
            <ac:picMk id="6" creationId="{83B477C5-E0CD-F042-9909-7E096F150D8C}"/>
          </ac:picMkLst>
        </pc:picChg>
        <pc:picChg chg="mod">
          <ac:chgData name="McHardy, Alicia (CDC/OD/OADC) (CTR)" userId="570df698-c921-498a-a3da-44422fcc5090" providerId="ADAL" clId="{B38349D7-AACB-4B66-B0B8-2842D34200C6}" dt="2021-12-22T15:40:38.126" v="0" actId="962"/>
          <ac:picMkLst>
            <pc:docMk/>
            <pc:sldMk cId="555697965" sldId="256"/>
            <ac:picMk id="7" creationId="{BEC550AF-0652-B14D-A41F-AC056501AF3E}"/>
          </ac:picMkLst>
        </pc:picChg>
        <pc:picChg chg="mod">
          <ac:chgData name="McHardy, Alicia (CDC/OD/OADC) (CTR)" userId="570df698-c921-498a-a3da-44422fcc5090" providerId="ADAL" clId="{B38349D7-AACB-4B66-B0B8-2842D34200C6}" dt="2021-12-22T15:41:43.503" v="92" actId="962"/>
          <ac:picMkLst>
            <pc:docMk/>
            <pc:sldMk cId="555697965" sldId="256"/>
            <ac:picMk id="11" creationId="{57E49BB8-929D-2340-9D25-455EFF56D866}"/>
          </ac:picMkLst>
        </pc:picChg>
      </pc:sldChg>
      <pc:sldChg chg="modSp mod">
        <pc:chgData name="McHardy, Alicia (CDC/OD/OADC) (CTR)" userId="570df698-c921-498a-a3da-44422fcc5090" providerId="ADAL" clId="{B38349D7-AACB-4B66-B0B8-2842D34200C6}" dt="2021-12-22T15:40:45.782" v="2" actId="962"/>
        <pc:sldMkLst>
          <pc:docMk/>
          <pc:sldMk cId="2238371641" sldId="259"/>
        </pc:sldMkLst>
        <pc:picChg chg="mod">
          <ac:chgData name="McHardy, Alicia (CDC/OD/OADC) (CTR)" userId="570df698-c921-498a-a3da-44422fcc5090" providerId="ADAL" clId="{B38349D7-AACB-4B66-B0B8-2842D34200C6}" dt="2021-12-22T15:40:45.782" v="2" actId="962"/>
          <ac:picMkLst>
            <pc:docMk/>
            <pc:sldMk cId="2238371641" sldId="259"/>
            <ac:picMk id="16" creationId="{79545CF3-DE89-A24E-9744-DA4A9F2D6E93}"/>
          </ac:picMkLst>
        </pc:picChg>
        <pc:picChg chg="mod">
          <ac:chgData name="McHardy, Alicia (CDC/OD/OADC) (CTR)" userId="570df698-c921-498a-a3da-44422fcc5090" providerId="ADAL" clId="{B38349D7-AACB-4B66-B0B8-2842D34200C6}" dt="2021-12-22T15:40:45.782" v="2" actId="962"/>
          <ac:picMkLst>
            <pc:docMk/>
            <pc:sldMk cId="2238371641" sldId="259"/>
            <ac:picMk id="17" creationId="{1C5132D5-1B36-9546-A9B1-CB0BA430C4A1}"/>
          </ac:picMkLst>
        </pc:picChg>
      </pc:sldChg>
      <pc:sldChg chg="modSp mod">
        <pc:chgData name="McHardy, Alicia (CDC/OD/OADC) (CTR)" userId="570df698-c921-498a-a3da-44422fcc5090" providerId="ADAL" clId="{B38349D7-AACB-4B66-B0B8-2842D34200C6}" dt="2021-12-22T15:41:04.638" v="9" actId="962"/>
        <pc:sldMkLst>
          <pc:docMk/>
          <pc:sldMk cId="1947047174" sldId="262"/>
        </pc:sldMkLst>
        <pc:picChg chg="mod">
          <ac:chgData name="McHardy, Alicia (CDC/OD/OADC) (CTR)" userId="570df698-c921-498a-a3da-44422fcc5090" providerId="ADAL" clId="{B38349D7-AACB-4B66-B0B8-2842D34200C6}" dt="2021-12-22T15:41:04.638" v="9" actId="962"/>
          <ac:picMkLst>
            <pc:docMk/>
            <pc:sldMk cId="1947047174" sldId="262"/>
            <ac:picMk id="7" creationId="{C9CF23AF-1930-AC4B-9709-7305AF4D8668}"/>
          </ac:picMkLst>
        </pc:picChg>
        <pc:picChg chg="mod">
          <ac:chgData name="McHardy, Alicia (CDC/OD/OADC) (CTR)" userId="570df698-c921-498a-a3da-44422fcc5090" providerId="ADAL" clId="{B38349D7-AACB-4B66-B0B8-2842D34200C6}" dt="2021-12-22T15:41:04.638" v="9" actId="962"/>
          <ac:picMkLst>
            <pc:docMk/>
            <pc:sldMk cId="1947047174" sldId="262"/>
            <ac:picMk id="8" creationId="{B1630A0B-8058-4747-B596-808E62C67BAB}"/>
          </ac:picMkLst>
        </pc:picChg>
      </pc:sldChg>
      <pc:sldChg chg="modSp mod">
        <pc:chgData name="McHardy, Alicia (CDC/OD/OADC) (CTR)" userId="570df698-c921-498a-a3da-44422fcc5090" providerId="ADAL" clId="{B38349D7-AACB-4B66-B0B8-2842D34200C6}" dt="2021-12-22T15:45:47.661" v="365" actId="13244"/>
        <pc:sldMkLst>
          <pc:docMk/>
          <pc:sldMk cId="1328369380" sldId="270"/>
        </pc:sldMkLst>
        <pc:spChg chg="mod">
          <ac:chgData name="McHardy, Alicia (CDC/OD/OADC) (CTR)" userId="570df698-c921-498a-a3da-44422fcc5090" providerId="ADAL" clId="{B38349D7-AACB-4B66-B0B8-2842D34200C6}" dt="2021-12-22T15:45:44.438" v="364" actId="13244"/>
          <ac:spMkLst>
            <pc:docMk/>
            <pc:sldMk cId="1328369380" sldId="270"/>
            <ac:spMk id="2" creationId="{09A6D056-3213-484D-9449-40AD61B99B61}"/>
          </ac:spMkLst>
        </pc:spChg>
        <pc:spChg chg="mod">
          <ac:chgData name="McHardy, Alicia (CDC/OD/OADC) (CTR)" userId="570df698-c921-498a-a3da-44422fcc5090" providerId="ADAL" clId="{B38349D7-AACB-4B66-B0B8-2842D34200C6}" dt="2021-12-22T15:45:28.431" v="360" actId="166"/>
          <ac:spMkLst>
            <pc:docMk/>
            <pc:sldMk cId="1328369380" sldId="270"/>
            <ac:spMk id="3" creationId="{286DDCB7-64A0-784B-AA52-6D143200902F}"/>
          </ac:spMkLst>
        </pc:spChg>
        <pc:spChg chg="mod">
          <ac:chgData name="McHardy, Alicia (CDC/OD/OADC) (CTR)" userId="570df698-c921-498a-a3da-44422fcc5090" providerId="ADAL" clId="{B38349D7-AACB-4B66-B0B8-2842D34200C6}" dt="2021-12-22T15:45:47.661" v="365" actId="13244"/>
          <ac:spMkLst>
            <pc:docMk/>
            <pc:sldMk cId="1328369380" sldId="270"/>
            <ac:spMk id="9" creationId="{013B6703-5C46-40EB-B380-6A5A0CAF72FE}"/>
          </ac:spMkLst>
        </pc:spChg>
        <pc:picChg chg="mod">
          <ac:chgData name="McHardy, Alicia (CDC/OD/OADC) (CTR)" userId="570df698-c921-498a-a3da-44422fcc5090" providerId="ADAL" clId="{B38349D7-AACB-4B66-B0B8-2842D34200C6}" dt="2021-12-22T15:41:11.733" v="12" actId="962"/>
          <ac:picMkLst>
            <pc:docMk/>
            <pc:sldMk cId="1328369380" sldId="270"/>
            <ac:picMk id="11" creationId="{4C7A54CF-2509-7C44-99DB-B30145B2435D}"/>
          </ac:picMkLst>
        </pc:picChg>
        <pc:picChg chg="mod">
          <ac:chgData name="McHardy, Alicia (CDC/OD/OADC) (CTR)" userId="570df698-c921-498a-a3da-44422fcc5090" providerId="ADAL" clId="{B38349D7-AACB-4B66-B0B8-2842D34200C6}" dt="2021-12-22T15:41:11.733" v="12" actId="962"/>
          <ac:picMkLst>
            <pc:docMk/>
            <pc:sldMk cId="1328369380" sldId="270"/>
            <ac:picMk id="21" creationId="{332FFCB4-579A-1243-B5BD-5E296CD6B7B4}"/>
          </ac:picMkLst>
        </pc:picChg>
      </pc:sldChg>
      <pc:sldChg chg="modSp mod">
        <pc:chgData name="McHardy, Alicia (CDC/OD/OADC) (CTR)" userId="570df698-c921-498a-a3da-44422fcc5090" providerId="ADAL" clId="{B38349D7-AACB-4B66-B0B8-2842D34200C6}" dt="2021-12-22T15:46:22.494" v="371" actId="13244"/>
        <pc:sldMkLst>
          <pc:docMk/>
          <pc:sldMk cId="1882004686" sldId="273"/>
        </pc:sldMkLst>
        <pc:spChg chg="mod">
          <ac:chgData name="McHardy, Alicia (CDC/OD/OADC) (CTR)" userId="570df698-c921-498a-a3da-44422fcc5090" providerId="ADAL" clId="{B38349D7-AACB-4B66-B0B8-2842D34200C6}" dt="2021-12-22T15:46:19.542" v="369" actId="13244"/>
          <ac:spMkLst>
            <pc:docMk/>
            <pc:sldMk cId="1882004686" sldId="273"/>
            <ac:spMk id="2" creationId="{09A6D056-3213-484D-9449-40AD61B99B61}"/>
          </ac:spMkLst>
        </pc:spChg>
        <pc:spChg chg="mod">
          <ac:chgData name="McHardy, Alicia (CDC/OD/OADC) (CTR)" userId="570df698-c921-498a-a3da-44422fcc5090" providerId="ADAL" clId="{B38349D7-AACB-4B66-B0B8-2842D34200C6}" dt="2021-12-22T15:46:20.974" v="370" actId="13244"/>
          <ac:spMkLst>
            <pc:docMk/>
            <pc:sldMk cId="1882004686" sldId="273"/>
            <ac:spMk id="3" creationId="{286DDCB7-64A0-784B-AA52-6D143200902F}"/>
          </ac:spMkLst>
        </pc:spChg>
        <pc:spChg chg="mod">
          <ac:chgData name="McHardy, Alicia (CDC/OD/OADC) (CTR)" userId="570df698-c921-498a-a3da-44422fcc5090" providerId="ADAL" clId="{B38349D7-AACB-4B66-B0B8-2842D34200C6}" dt="2021-12-22T15:46:22.494" v="371" actId="13244"/>
          <ac:spMkLst>
            <pc:docMk/>
            <pc:sldMk cId="1882004686" sldId="273"/>
            <ac:spMk id="14" creationId="{A53EECA4-9A2D-A84F-A930-24E357B0E2F4}"/>
          </ac:spMkLst>
        </pc:spChg>
        <pc:picChg chg="mod">
          <ac:chgData name="McHardy, Alicia (CDC/OD/OADC) (CTR)" userId="570df698-c921-498a-a3da-44422fcc5090" providerId="ADAL" clId="{B38349D7-AACB-4B66-B0B8-2842D34200C6}" dt="2021-12-22T15:41:19.846" v="15" actId="962"/>
          <ac:picMkLst>
            <pc:docMk/>
            <pc:sldMk cId="1882004686" sldId="273"/>
            <ac:picMk id="15" creationId="{85C606AC-7DAE-D342-9A1E-79A17085CFA7}"/>
          </ac:picMkLst>
        </pc:picChg>
        <pc:picChg chg="mod">
          <ac:chgData name="McHardy, Alicia (CDC/OD/OADC) (CTR)" userId="570df698-c921-498a-a3da-44422fcc5090" providerId="ADAL" clId="{B38349D7-AACB-4B66-B0B8-2842D34200C6}" dt="2021-12-22T15:41:19.846" v="15" actId="962"/>
          <ac:picMkLst>
            <pc:docMk/>
            <pc:sldMk cId="1882004686" sldId="273"/>
            <ac:picMk id="22" creationId="{9C5AF7B6-81E0-2140-B297-930E3B9E469A}"/>
          </ac:picMkLst>
        </pc:picChg>
      </pc:sldChg>
      <pc:sldChg chg="modSp mod">
        <pc:chgData name="McHardy, Alicia (CDC/OD/OADC) (CTR)" userId="570df698-c921-498a-a3da-44422fcc5090" providerId="ADAL" clId="{B38349D7-AACB-4B66-B0B8-2842D34200C6}" dt="2021-12-22T15:46:47.038" v="374" actId="13244"/>
        <pc:sldMkLst>
          <pc:docMk/>
          <pc:sldMk cId="1211825635" sldId="283"/>
        </pc:sldMkLst>
        <pc:spChg chg="mod">
          <ac:chgData name="McHardy, Alicia (CDC/OD/OADC) (CTR)" userId="570df698-c921-498a-a3da-44422fcc5090" providerId="ADAL" clId="{B38349D7-AACB-4B66-B0B8-2842D34200C6}" dt="2021-12-22T15:46:41.942" v="373" actId="13244"/>
          <ac:spMkLst>
            <pc:docMk/>
            <pc:sldMk cId="1211825635" sldId="283"/>
            <ac:spMk id="2" creationId="{09A6D056-3213-484D-9449-40AD61B99B61}"/>
          </ac:spMkLst>
        </pc:spChg>
        <pc:spChg chg="mod">
          <ac:chgData name="McHardy, Alicia (CDC/OD/OADC) (CTR)" userId="570df698-c921-498a-a3da-44422fcc5090" providerId="ADAL" clId="{B38349D7-AACB-4B66-B0B8-2842D34200C6}" dt="2021-12-22T15:46:47.038" v="374" actId="13244"/>
          <ac:spMkLst>
            <pc:docMk/>
            <pc:sldMk cId="1211825635" sldId="283"/>
            <ac:spMk id="3" creationId="{286DDCB7-64A0-784B-AA52-6D143200902F}"/>
          </ac:spMkLst>
        </pc:spChg>
        <pc:picChg chg="mod">
          <ac:chgData name="McHardy, Alicia (CDC/OD/OADC) (CTR)" userId="570df698-c921-498a-a3da-44422fcc5090" providerId="ADAL" clId="{B38349D7-AACB-4B66-B0B8-2842D34200C6}" dt="2021-12-22T15:41:22.549" v="17" actId="962"/>
          <ac:picMkLst>
            <pc:docMk/>
            <pc:sldMk cId="1211825635" sldId="283"/>
            <ac:picMk id="14" creationId="{F8A328F0-5AFD-9648-9943-60D856EA4691}"/>
          </ac:picMkLst>
        </pc:picChg>
        <pc:picChg chg="mod">
          <ac:chgData name="McHardy, Alicia (CDC/OD/OADC) (CTR)" userId="570df698-c921-498a-a3da-44422fcc5090" providerId="ADAL" clId="{B38349D7-AACB-4B66-B0B8-2842D34200C6}" dt="2021-12-22T15:41:22.549" v="17" actId="962"/>
          <ac:picMkLst>
            <pc:docMk/>
            <pc:sldMk cId="1211825635" sldId="283"/>
            <ac:picMk id="15" creationId="{886F2DF1-07DE-CA43-9B20-47326F9B544F}"/>
          </ac:picMkLst>
        </pc:picChg>
        <pc:picChg chg="mod">
          <ac:chgData name="McHardy, Alicia (CDC/OD/OADC) (CTR)" userId="570df698-c921-498a-a3da-44422fcc5090" providerId="ADAL" clId="{B38349D7-AACB-4B66-B0B8-2842D34200C6}" dt="2021-12-22T15:43:30.132" v="328" actId="962"/>
          <ac:picMkLst>
            <pc:docMk/>
            <pc:sldMk cId="1211825635" sldId="283"/>
            <ac:picMk id="17" creationId="{684D8E4B-6D34-4F62-8D65-CB2743778C05}"/>
          </ac:picMkLst>
        </pc:picChg>
      </pc:sldChg>
      <pc:sldChg chg="modSp mod">
        <pc:chgData name="McHardy, Alicia (CDC/OD/OADC) (CTR)" userId="570df698-c921-498a-a3da-44422fcc5090" providerId="ADAL" clId="{B38349D7-AACB-4B66-B0B8-2842D34200C6}" dt="2021-12-22T15:41:25.646" v="18" actId="962"/>
        <pc:sldMkLst>
          <pc:docMk/>
          <pc:sldMk cId="3670541861" sldId="284"/>
        </pc:sldMkLst>
        <pc:picChg chg="mod">
          <ac:chgData name="McHardy, Alicia (CDC/OD/OADC) (CTR)" userId="570df698-c921-498a-a3da-44422fcc5090" providerId="ADAL" clId="{B38349D7-AACB-4B66-B0B8-2842D34200C6}" dt="2021-12-22T15:41:25.646" v="18" actId="962"/>
          <ac:picMkLst>
            <pc:docMk/>
            <pc:sldMk cId="3670541861" sldId="284"/>
            <ac:picMk id="11" creationId="{3AB9B9B4-83F3-F642-98D8-7F873BD5C160}"/>
          </ac:picMkLst>
        </pc:picChg>
        <pc:picChg chg="mod">
          <ac:chgData name="McHardy, Alicia (CDC/OD/OADC) (CTR)" userId="570df698-c921-498a-a3da-44422fcc5090" providerId="ADAL" clId="{B38349D7-AACB-4B66-B0B8-2842D34200C6}" dt="2021-12-22T15:41:25.646" v="18" actId="962"/>
          <ac:picMkLst>
            <pc:docMk/>
            <pc:sldMk cId="3670541861" sldId="284"/>
            <ac:picMk id="13" creationId="{6BBC8C82-7DE3-4A4A-9CC0-7B96481C3F61}"/>
          </ac:picMkLst>
        </pc:picChg>
      </pc:sldChg>
      <pc:sldChg chg="modSp mod">
        <pc:chgData name="McHardy, Alicia (CDC/OD/OADC) (CTR)" userId="570df698-c921-498a-a3da-44422fcc5090" providerId="ADAL" clId="{B38349D7-AACB-4B66-B0B8-2842D34200C6}" dt="2021-12-22T15:40:55.110" v="6" actId="962"/>
        <pc:sldMkLst>
          <pc:docMk/>
          <pc:sldMk cId="628078852" sldId="286"/>
        </pc:sldMkLst>
        <pc:picChg chg="mod">
          <ac:chgData name="McHardy, Alicia (CDC/OD/OADC) (CTR)" userId="570df698-c921-498a-a3da-44422fcc5090" providerId="ADAL" clId="{B38349D7-AACB-4B66-B0B8-2842D34200C6}" dt="2021-12-22T15:40:55.110" v="6" actId="962"/>
          <ac:picMkLst>
            <pc:docMk/>
            <pc:sldMk cId="628078852" sldId="286"/>
            <ac:picMk id="13" creationId="{E5658229-5B7F-C348-BF55-532D86DA4295}"/>
          </ac:picMkLst>
        </pc:picChg>
        <pc:picChg chg="mod">
          <ac:chgData name="McHardy, Alicia (CDC/OD/OADC) (CTR)" userId="570df698-c921-498a-a3da-44422fcc5090" providerId="ADAL" clId="{B38349D7-AACB-4B66-B0B8-2842D34200C6}" dt="2021-12-22T15:40:48.413" v="4" actId="962"/>
          <ac:picMkLst>
            <pc:docMk/>
            <pc:sldMk cId="628078852" sldId="286"/>
            <ac:picMk id="17" creationId="{5CDE985F-A56D-4C43-A844-54477E63E585}"/>
          </ac:picMkLst>
        </pc:picChg>
        <pc:picChg chg="mod">
          <ac:chgData name="McHardy, Alicia (CDC/OD/OADC) (CTR)" userId="570df698-c921-498a-a3da-44422fcc5090" providerId="ADAL" clId="{B38349D7-AACB-4B66-B0B8-2842D34200C6}" dt="2021-12-22T15:40:48.413" v="4" actId="962"/>
          <ac:picMkLst>
            <pc:docMk/>
            <pc:sldMk cId="628078852" sldId="286"/>
            <ac:picMk id="21" creationId="{E80AEC62-D141-5940-A5FF-47AD51B515CE}"/>
          </ac:picMkLst>
        </pc:picChg>
      </pc:sldChg>
      <pc:sldChg chg="modSp mod">
        <pc:chgData name="McHardy, Alicia (CDC/OD/OADC) (CTR)" userId="570df698-c921-498a-a3da-44422fcc5090" providerId="ADAL" clId="{B38349D7-AACB-4B66-B0B8-2842D34200C6}" dt="2021-12-22T15:44:08.765" v="348" actId="962"/>
        <pc:sldMkLst>
          <pc:docMk/>
          <pc:sldMk cId="1790243411" sldId="288"/>
        </pc:sldMkLst>
        <pc:picChg chg="mod">
          <ac:chgData name="McHardy, Alicia (CDC/OD/OADC) (CTR)" userId="570df698-c921-498a-a3da-44422fcc5090" providerId="ADAL" clId="{B38349D7-AACB-4B66-B0B8-2842D34200C6}" dt="2021-12-22T15:40:58.118" v="7" actId="962"/>
          <ac:picMkLst>
            <pc:docMk/>
            <pc:sldMk cId="1790243411" sldId="288"/>
            <ac:picMk id="9" creationId="{561EE841-FD01-044A-91AD-DD45425D0D15}"/>
          </ac:picMkLst>
        </pc:picChg>
        <pc:picChg chg="mod">
          <ac:chgData name="McHardy, Alicia (CDC/OD/OADC) (CTR)" userId="570df698-c921-498a-a3da-44422fcc5090" providerId="ADAL" clId="{B38349D7-AACB-4B66-B0B8-2842D34200C6}" dt="2021-12-22T15:40:58.118" v="7" actId="962"/>
          <ac:picMkLst>
            <pc:docMk/>
            <pc:sldMk cId="1790243411" sldId="288"/>
            <ac:picMk id="10" creationId="{6897CE92-5DDB-764C-A2ED-AE98E24779AE}"/>
          </ac:picMkLst>
        </pc:picChg>
        <pc:picChg chg="mod">
          <ac:chgData name="McHardy, Alicia (CDC/OD/OADC) (CTR)" userId="570df698-c921-498a-a3da-44422fcc5090" providerId="ADAL" clId="{B38349D7-AACB-4B66-B0B8-2842D34200C6}" dt="2021-12-22T15:44:08.765" v="348" actId="962"/>
          <ac:picMkLst>
            <pc:docMk/>
            <pc:sldMk cId="1790243411" sldId="288"/>
            <ac:picMk id="13" creationId="{E5658229-5B7F-C348-BF55-532D86DA4295}"/>
          </ac:picMkLst>
        </pc:picChg>
      </pc:sldChg>
      <pc:sldChg chg="addSp delSp modSp mod">
        <pc:chgData name="McHardy, Alicia (CDC/OD/OADC) (CTR)" userId="570df698-c921-498a-a3da-44422fcc5090" providerId="ADAL" clId="{B38349D7-AACB-4B66-B0B8-2842D34200C6}" dt="2021-12-22T15:44:30.333" v="352" actId="962"/>
        <pc:sldMkLst>
          <pc:docMk/>
          <pc:sldMk cId="2383166906" sldId="289"/>
        </pc:sldMkLst>
        <pc:picChg chg="mod">
          <ac:chgData name="McHardy, Alicia (CDC/OD/OADC) (CTR)" userId="570df698-c921-498a-a3da-44422fcc5090" providerId="ADAL" clId="{B38349D7-AACB-4B66-B0B8-2842D34200C6}" dt="2021-12-22T15:44:30.333" v="352" actId="962"/>
          <ac:picMkLst>
            <pc:docMk/>
            <pc:sldMk cId="2383166906" sldId="289"/>
            <ac:picMk id="9" creationId="{D6008319-3C76-7643-B8F2-37DBD2CBDE79}"/>
          </ac:picMkLst>
        </pc:picChg>
        <pc:picChg chg="mod">
          <ac:chgData name="McHardy, Alicia (CDC/OD/OADC) (CTR)" userId="570df698-c921-498a-a3da-44422fcc5090" providerId="ADAL" clId="{B38349D7-AACB-4B66-B0B8-2842D34200C6}" dt="2021-12-22T15:44:30.333" v="352" actId="962"/>
          <ac:picMkLst>
            <pc:docMk/>
            <pc:sldMk cId="2383166906" sldId="289"/>
            <ac:picMk id="10" creationId="{172C4605-7FC4-064F-BF42-0079AC32D2DD}"/>
          </ac:picMkLst>
        </pc:picChg>
        <pc:picChg chg="add del mod">
          <ac:chgData name="McHardy, Alicia (CDC/OD/OADC) (CTR)" userId="570df698-c921-498a-a3da-44422fcc5090" providerId="ADAL" clId="{B38349D7-AACB-4B66-B0B8-2842D34200C6}" dt="2021-12-22T15:44:25.345" v="351" actId="478"/>
          <ac:picMkLst>
            <pc:docMk/>
            <pc:sldMk cId="2383166906" sldId="289"/>
            <ac:picMk id="11" creationId="{73E907DE-061B-49CA-95BE-B609E5BE9DF1}"/>
          </ac:picMkLst>
        </pc:picChg>
        <pc:picChg chg="add del mod">
          <ac:chgData name="McHardy, Alicia (CDC/OD/OADC) (CTR)" userId="570df698-c921-498a-a3da-44422fcc5090" providerId="ADAL" clId="{B38349D7-AACB-4B66-B0B8-2842D34200C6}" dt="2021-12-22T15:44:24.512" v="350" actId="478"/>
          <ac:picMkLst>
            <pc:docMk/>
            <pc:sldMk cId="2383166906" sldId="289"/>
            <ac:picMk id="12" creationId="{F1B51011-1C93-4367-9D4F-88E7AF77F38D}"/>
          </ac:picMkLst>
        </pc:picChg>
        <pc:picChg chg="mod">
          <ac:chgData name="McHardy, Alicia (CDC/OD/OADC) (CTR)" userId="570df698-c921-498a-a3da-44422fcc5090" providerId="ADAL" clId="{B38349D7-AACB-4B66-B0B8-2842D34200C6}" dt="2021-12-22T15:44:18.134" v="349" actId="962"/>
          <ac:picMkLst>
            <pc:docMk/>
            <pc:sldMk cId="2383166906" sldId="289"/>
            <ac:picMk id="13" creationId="{E5658229-5B7F-C348-BF55-532D86DA4295}"/>
          </ac:picMkLst>
        </pc:picChg>
      </pc:sldChg>
      <pc:sldChg chg="modSp mod">
        <pc:chgData name="McHardy, Alicia (CDC/OD/OADC) (CTR)" userId="570df698-c921-498a-a3da-44422fcc5090" providerId="ADAL" clId="{B38349D7-AACB-4B66-B0B8-2842D34200C6}" dt="2021-12-22T15:44:56.549" v="355" actId="6549"/>
        <pc:sldMkLst>
          <pc:docMk/>
          <pc:sldMk cId="4028045070" sldId="293"/>
        </pc:sldMkLst>
        <pc:spChg chg="mod">
          <ac:chgData name="McHardy, Alicia (CDC/OD/OADC) (CTR)" userId="570df698-c921-498a-a3da-44422fcc5090" providerId="ADAL" clId="{B38349D7-AACB-4B66-B0B8-2842D34200C6}" dt="2021-12-22T15:44:56.549" v="355" actId="6549"/>
          <ac:spMkLst>
            <pc:docMk/>
            <pc:sldMk cId="4028045070" sldId="293"/>
            <ac:spMk id="2" creationId="{87B13D26-BA49-CA41-A0C6-DF7E267EAE3D}"/>
          </ac:spMkLst>
        </pc:spChg>
        <pc:picChg chg="mod">
          <ac:chgData name="McHardy, Alicia (CDC/OD/OADC) (CTR)" userId="570df698-c921-498a-a3da-44422fcc5090" providerId="ADAL" clId="{B38349D7-AACB-4B66-B0B8-2842D34200C6}" dt="2021-12-22T15:40:51.454" v="5" actId="962"/>
          <ac:picMkLst>
            <pc:docMk/>
            <pc:sldMk cId="4028045070" sldId="293"/>
            <ac:picMk id="8" creationId="{0B64900D-A9A5-0742-9D7D-9A9BA9AA5286}"/>
          </ac:picMkLst>
        </pc:picChg>
        <pc:picChg chg="mod">
          <ac:chgData name="McHardy, Alicia (CDC/OD/OADC) (CTR)" userId="570df698-c921-498a-a3da-44422fcc5090" providerId="ADAL" clId="{B38349D7-AACB-4B66-B0B8-2842D34200C6}" dt="2021-12-22T15:40:51.454" v="5" actId="962"/>
          <ac:picMkLst>
            <pc:docMk/>
            <pc:sldMk cId="4028045070" sldId="293"/>
            <ac:picMk id="11" creationId="{83B3023B-8D68-CB4F-8CB6-ECD1FD32B6C0}"/>
          </ac:picMkLst>
        </pc:picChg>
      </pc:sldChg>
      <pc:sldChg chg="modSp mod">
        <pc:chgData name="McHardy, Alicia (CDC/OD/OADC) (CTR)" userId="570df698-c921-498a-a3da-44422fcc5090" providerId="ADAL" clId="{B38349D7-AACB-4B66-B0B8-2842D34200C6}" dt="2021-12-22T15:46:05.670" v="368" actId="13244"/>
        <pc:sldMkLst>
          <pc:docMk/>
          <pc:sldMk cId="143268284" sldId="295"/>
        </pc:sldMkLst>
        <pc:spChg chg="mod">
          <ac:chgData name="McHardy, Alicia (CDC/OD/OADC) (CTR)" userId="570df698-c921-498a-a3da-44422fcc5090" providerId="ADAL" clId="{B38349D7-AACB-4B66-B0B8-2842D34200C6}" dt="2021-12-22T15:46:00.797" v="366" actId="13244"/>
          <ac:spMkLst>
            <pc:docMk/>
            <pc:sldMk cId="143268284" sldId="295"/>
            <ac:spMk id="2" creationId="{09A6D056-3213-484D-9449-40AD61B99B61}"/>
          </ac:spMkLst>
        </pc:spChg>
        <pc:spChg chg="mod">
          <ac:chgData name="McHardy, Alicia (CDC/OD/OADC) (CTR)" userId="570df698-c921-498a-a3da-44422fcc5090" providerId="ADAL" clId="{B38349D7-AACB-4B66-B0B8-2842D34200C6}" dt="2021-12-22T15:46:03.966" v="367" actId="13244"/>
          <ac:spMkLst>
            <pc:docMk/>
            <pc:sldMk cId="143268284" sldId="295"/>
            <ac:spMk id="3" creationId="{286DDCB7-64A0-784B-AA52-6D143200902F}"/>
          </ac:spMkLst>
        </pc:spChg>
        <pc:spChg chg="mod">
          <ac:chgData name="McHardy, Alicia (CDC/OD/OADC) (CTR)" userId="570df698-c921-498a-a3da-44422fcc5090" providerId="ADAL" clId="{B38349D7-AACB-4B66-B0B8-2842D34200C6}" dt="2021-12-22T15:46:05.670" v="368" actId="13244"/>
          <ac:spMkLst>
            <pc:docMk/>
            <pc:sldMk cId="143268284" sldId="295"/>
            <ac:spMk id="17" creationId="{0079F375-E86C-F34A-8667-DEBDFA91DB3C}"/>
          </ac:spMkLst>
        </pc:spChg>
        <pc:picChg chg="mod">
          <ac:chgData name="McHardy, Alicia (CDC/OD/OADC) (CTR)" userId="570df698-c921-498a-a3da-44422fcc5090" providerId="ADAL" clId="{B38349D7-AACB-4B66-B0B8-2842D34200C6}" dt="2021-12-22T15:44:39.845" v="353" actId="962"/>
          <ac:picMkLst>
            <pc:docMk/>
            <pc:sldMk cId="143268284" sldId="295"/>
            <ac:picMk id="11" creationId="{4C7A54CF-2509-7C44-99DB-B30145B2435D}"/>
          </ac:picMkLst>
        </pc:picChg>
        <pc:picChg chg="mod">
          <ac:chgData name="McHardy, Alicia (CDC/OD/OADC) (CTR)" userId="570df698-c921-498a-a3da-44422fcc5090" providerId="ADAL" clId="{B38349D7-AACB-4B66-B0B8-2842D34200C6}" dt="2021-12-22T15:43:23.331" v="325" actId="962"/>
          <ac:picMkLst>
            <pc:docMk/>
            <pc:sldMk cId="143268284" sldId="295"/>
            <ac:picMk id="13" creationId="{B2619FE1-0979-45C0-BCC7-EC555243EF51}"/>
          </ac:picMkLst>
        </pc:picChg>
        <pc:picChg chg="mod">
          <ac:chgData name="McHardy, Alicia (CDC/OD/OADC) (CTR)" userId="570df698-c921-498a-a3da-44422fcc5090" providerId="ADAL" clId="{B38349D7-AACB-4B66-B0B8-2842D34200C6}" dt="2021-12-22T15:43:25.435" v="326" actId="962"/>
          <ac:picMkLst>
            <pc:docMk/>
            <pc:sldMk cId="143268284" sldId="295"/>
            <ac:picMk id="14" creationId="{7AE1CFBB-BD76-4746-AAC1-F44AD0EE1E8D}"/>
          </ac:picMkLst>
        </pc:picChg>
        <pc:picChg chg="mod">
          <ac:chgData name="McHardy, Alicia (CDC/OD/OADC) (CTR)" userId="570df698-c921-498a-a3da-44422fcc5090" providerId="ADAL" clId="{B38349D7-AACB-4B66-B0B8-2842D34200C6}" dt="2021-12-22T15:43:28.003" v="327" actId="962"/>
          <ac:picMkLst>
            <pc:docMk/>
            <pc:sldMk cId="143268284" sldId="295"/>
            <ac:picMk id="15" creationId="{55322B23-7F57-47A6-A849-D76A9A7D4110}"/>
          </ac:picMkLst>
        </pc:picChg>
        <pc:picChg chg="mod">
          <ac:chgData name="McHardy, Alicia (CDC/OD/OADC) (CTR)" userId="570df698-c921-498a-a3da-44422fcc5090" providerId="ADAL" clId="{B38349D7-AACB-4B66-B0B8-2842D34200C6}" dt="2021-12-22T15:44:39.845" v="353" actId="962"/>
          <ac:picMkLst>
            <pc:docMk/>
            <pc:sldMk cId="143268284" sldId="295"/>
            <ac:picMk id="21" creationId="{332FFCB4-579A-1243-B5BD-5E296CD6B7B4}"/>
          </ac:picMkLst>
        </pc:picChg>
      </pc:sldChg>
      <pc:sldChg chg="modSp mod">
        <pc:chgData name="McHardy, Alicia (CDC/OD/OADC) (CTR)" userId="570df698-c921-498a-a3da-44422fcc5090" providerId="ADAL" clId="{B38349D7-AACB-4B66-B0B8-2842D34200C6}" dt="2021-12-22T15:44:48.124" v="354" actId="20577"/>
        <pc:sldMkLst>
          <pc:docMk/>
          <pc:sldMk cId="81100182" sldId="299"/>
        </pc:sldMkLst>
        <pc:spChg chg="mod">
          <ac:chgData name="McHardy, Alicia (CDC/OD/OADC) (CTR)" userId="570df698-c921-498a-a3da-44422fcc5090" providerId="ADAL" clId="{B38349D7-AACB-4B66-B0B8-2842D34200C6}" dt="2021-12-22T15:44:48.124" v="354" actId="20577"/>
          <ac:spMkLst>
            <pc:docMk/>
            <pc:sldMk cId="81100182" sldId="299"/>
            <ac:spMk id="2" creationId="{87B13D26-BA49-CA41-A0C6-DF7E267EAE3D}"/>
          </ac:spMkLst>
        </pc:spChg>
        <pc:picChg chg="mod">
          <ac:chgData name="McHardy, Alicia (CDC/OD/OADC) (CTR)" userId="570df698-c921-498a-a3da-44422fcc5090" providerId="ADAL" clId="{B38349D7-AACB-4B66-B0B8-2842D34200C6}" dt="2021-12-22T15:41:01.398" v="8" actId="962"/>
          <ac:picMkLst>
            <pc:docMk/>
            <pc:sldMk cId="81100182" sldId="299"/>
            <ac:picMk id="8" creationId="{0B64900D-A9A5-0742-9D7D-9A9BA9AA5286}"/>
          </ac:picMkLst>
        </pc:picChg>
        <pc:picChg chg="mod">
          <ac:chgData name="McHardy, Alicia (CDC/OD/OADC) (CTR)" userId="570df698-c921-498a-a3da-44422fcc5090" providerId="ADAL" clId="{B38349D7-AACB-4B66-B0B8-2842D34200C6}" dt="2021-12-22T15:41:01.398" v="8" actId="962"/>
          <ac:picMkLst>
            <pc:docMk/>
            <pc:sldMk cId="81100182" sldId="299"/>
            <ac:picMk id="11" creationId="{83B3023B-8D68-CB4F-8CB6-ECD1FD32B6C0}"/>
          </ac:picMkLst>
        </pc:picChg>
        <pc:picChg chg="mod">
          <ac:chgData name="McHardy, Alicia (CDC/OD/OADC) (CTR)" userId="570df698-c921-498a-a3da-44422fcc5090" providerId="ADAL" clId="{B38349D7-AACB-4B66-B0B8-2842D34200C6}" dt="2021-12-22T15:43:14.746" v="324" actId="962"/>
          <ac:picMkLst>
            <pc:docMk/>
            <pc:sldMk cId="81100182" sldId="299"/>
            <ac:picMk id="1026" creationId="{ECED8A14-B428-42FE-9D33-5B13C041726B}"/>
          </ac:picMkLst>
        </pc:picChg>
      </pc:sldChg>
      <pc:sldChg chg="modSp mod">
        <pc:chgData name="McHardy, Alicia (CDC/OD/OADC) (CTR)" userId="570df698-c921-498a-a3da-44422fcc5090" providerId="ADAL" clId="{B38349D7-AACB-4B66-B0B8-2842D34200C6}" dt="2021-12-22T15:41:15.822" v="13" actId="962"/>
        <pc:sldMkLst>
          <pc:docMk/>
          <pc:sldMk cId="1919843909" sldId="300"/>
        </pc:sldMkLst>
        <pc:picChg chg="mod">
          <ac:chgData name="McHardy, Alicia (CDC/OD/OADC) (CTR)" userId="570df698-c921-498a-a3da-44422fcc5090" providerId="ADAL" clId="{B38349D7-AACB-4B66-B0B8-2842D34200C6}" dt="2021-12-22T15:41:15.822" v="13" actId="962"/>
          <ac:picMkLst>
            <pc:docMk/>
            <pc:sldMk cId="1919843909" sldId="300"/>
            <ac:picMk id="6" creationId="{6521688C-DA78-EB47-9FE5-73CD085E53DC}"/>
          </ac:picMkLst>
        </pc:picChg>
        <pc:picChg chg="mod">
          <ac:chgData name="McHardy, Alicia (CDC/OD/OADC) (CTR)" userId="570df698-c921-498a-a3da-44422fcc5090" providerId="ADAL" clId="{B38349D7-AACB-4B66-B0B8-2842D34200C6}" dt="2021-12-22T15:41:15.822" v="13" actId="962"/>
          <ac:picMkLst>
            <pc:docMk/>
            <pc:sldMk cId="1919843909" sldId="300"/>
            <ac:picMk id="7" creationId="{FD9B23BA-F04E-3E4A-9520-41E815F79620}"/>
          </ac:picMkLst>
        </pc:picChg>
      </pc:sldChg>
      <pc:sldChg chg="addSp modSp mod">
        <pc:chgData name="McHardy, Alicia (CDC/OD/OADC) (CTR)" userId="570df698-c921-498a-a3da-44422fcc5090" providerId="ADAL" clId="{B38349D7-AACB-4B66-B0B8-2842D34200C6}" dt="2021-12-22T16:11:24.292" v="378" actId="13244"/>
        <pc:sldMkLst>
          <pc:docMk/>
          <pc:sldMk cId="3371218971" sldId="301"/>
        </pc:sldMkLst>
        <pc:spChg chg="add mod ord">
          <ac:chgData name="McHardy, Alicia (CDC/OD/OADC) (CTR)" userId="570df698-c921-498a-a3da-44422fcc5090" providerId="ADAL" clId="{B38349D7-AACB-4B66-B0B8-2842D34200C6}" dt="2021-12-22T16:11:14.894" v="375" actId="13244"/>
          <ac:spMkLst>
            <pc:docMk/>
            <pc:sldMk cId="3371218971" sldId="301"/>
            <ac:spMk id="2" creationId="{FBD6B730-437F-4603-A167-90F914B68ACD}"/>
          </ac:spMkLst>
        </pc:spChg>
        <pc:spChg chg="ord">
          <ac:chgData name="McHardy, Alicia (CDC/OD/OADC) (CTR)" userId="570df698-c921-498a-a3da-44422fcc5090" providerId="ADAL" clId="{B38349D7-AACB-4B66-B0B8-2842D34200C6}" dt="2021-12-22T16:11:17.508" v="376" actId="13244"/>
          <ac:spMkLst>
            <pc:docMk/>
            <pc:sldMk cId="3371218971" sldId="301"/>
            <ac:spMk id="15" creationId="{4FC1C55B-9BF7-4938-8F41-44D17CF9B184}"/>
          </ac:spMkLst>
        </pc:spChg>
        <pc:spChg chg="ord">
          <ac:chgData name="McHardy, Alicia (CDC/OD/OADC) (CTR)" userId="570df698-c921-498a-a3da-44422fcc5090" providerId="ADAL" clId="{B38349D7-AACB-4B66-B0B8-2842D34200C6}" dt="2021-12-22T16:11:22.165" v="377" actId="13244"/>
          <ac:spMkLst>
            <pc:docMk/>
            <pc:sldMk cId="3371218971" sldId="301"/>
            <ac:spMk id="23" creationId="{05B8F8A8-BC47-4646-998B-13ED7BFDEBFB}"/>
          </ac:spMkLst>
        </pc:spChg>
        <pc:spChg chg="ord">
          <ac:chgData name="McHardy, Alicia (CDC/OD/OADC) (CTR)" userId="570df698-c921-498a-a3da-44422fcc5090" providerId="ADAL" clId="{B38349D7-AACB-4B66-B0B8-2842D34200C6}" dt="2021-12-22T16:11:24.292" v="378" actId="13244"/>
          <ac:spMkLst>
            <pc:docMk/>
            <pc:sldMk cId="3371218971" sldId="301"/>
            <ac:spMk id="24" creationId="{A3CFAB8F-15ED-4FD5-98C7-75EA0847AEF7}"/>
          </ac:spMkLst>
        </pc:spChg>
        <pc:picChg chg="mod">
          <ac:chgData name="McHardy, Alicia (CDC/OD/OADC) (CTR)" userId="570df698-c921-498a-a3da-44422fcc5090" providerId="ADAL" clId="{B38349D7-AACB-4B66-B0B8-2842D34200C6}" dt="2021-12-22T15:41:54.838" v="93" actId="962"/>
          <ac:picMkLst>
            <pc:docMk/>
            <pc:sldMk cId="3371218971" sldId="301"/>
            <ac:picMk id="16" creationId="{79545CF3-DE89-A24E-9744-DA4A9F2D6E93}"/>
          </ac:picMkLst>
        </pc:picChg>
        <pc:picChg chg="mod">
          <ac:chgData name="McHardy, Alicia (CDC/OD/OADC) (CTR)" userId="570df698-c921-498a-a3da-44422fcc5090" providerId="ADAL" clId="{B38349D7-AACB-4B66-B0B8-2842D34200C6}" dt="2021-12-22T15:40:43.119" v="1" actId="962"/>
          <ac:picMkLst>
            <pc:docMk/>
            <pc:sldMk cId="3371218971" sldId="301"/>
            <ac:picMk id="17" creationId="{1C5132D5-1B36-9546-A9B1-CB0BA430C4A1}"/>
          </ac:picMkLst>
        </pc:picChg>
        <pc:picChg chg="mod">
          <ac:chgData name="McHardy, Alicia (CDC/OD/OADC) (CTR)" userId="570df698-c921-498a-a3da-44422fcc5090" providerId="ADAL" clId="{B38349D7-AACB-4B66-B0B8-2842D34200C6}" dt="2021-12-22T15:40:43.119" v="1" actId="962"/>
          <ac:picMkLst>
            <pc:docMk/>
            <pc:sldMk cId="3371218971" sldId="301"/>
            <ac:picMk id="26" creationId="{C84AD757-F4C7-4DE5-BBA2-52247BED8468}"/>
          </ac:picMkLst>
        </pc:picChg>
      </pc:sldChg>
    </pc:docChg>
  </pc:docChgLst>
  <pc:docChgLst>
    <pc:chgData name="McHardy, Alicia (CDC/OD/OADC) (CTR)" userId="570df698-c921-498a-a3da-44422fcc5090" providerId="ADAL" clId="{95DAEBDE-264B-4A27-BCD3-414016301DBF}"/>
    <pc:docChg chg="undo custSel addSld delSld modSld modSection">
      <pc:chgData name="McHardy, Alicia (CDC/OD/OADC) (CTR)" userId="570df698-c921-498a-a3da-44422fcc5090" providerId="ADAL" clId="{95DAEBDE-264B-4A27-BCD3-414016301DBF}" dt="2021-08-06T20:00:21.223" v="1146" actId="17846"/>
      <pc:docMkLst>
        <pc:docMk/>
      </pc:docMkLst>
      <pc:sldChg chg="addSp delSp modSp mod modNotesTx">
        <pc:chgData name="McHardy, Alicia (CDC/OD/OADC) (CTR)" userId="570df698-c921-498a-a3da-44422fcc5090" providerId="ADAL" clId="{95DAEBDE-264B-4A27-BCD3-414016301DBF}" dt="2021-08-06T19:51:09.487" v="811" actId="13926"/>
        <pc:sldMkLst>
          <pc:docMk/>
          <pc:sldMk cId="555697965" sldId="256"/>
        </pc:sldMkLst>
        <pc:spChg chg="mod">
          <ac:chgData name="McHardy, Alicia (CDC/OD/OADC) (CTR)" userId="570df698-c921-498a-a3da-44422fcc5090" providerId="ADAL" clId="{95DAEBDE-264B-4A27-BCD3-414016301DBF}" dt="2021-08-06T19:51:09.487" v="811" actId="13926"/>
          <ac:spMkLst>
            <pc:docMk/>
            <pc:sldMk cId="555697965" sldId="256"/>
            <ac:spMk id="2" creationId="{C9AA9382-BE15-3E4C-85B6-9549BE945773}"/>
          </ac:spMkLst>
        </pc:spChg>
        <pc:spChg chg="add mod">
          <ac:chgData name="McHardy, Alicia (CDC/OD/OADC) (CTR)" userId="570df698-c921-498a-a3da-44422fcc5090" providerId="ADAL" clId="{95DAEBDE-264B-4A27-BCD3-414016301DBF}" dt="2021-08-06T19:48:52.472" v="802" actId="13822"/>
          <ac:spMkLst>
            <pc:docMk/>
            <pc:sldMk cId="555697965" sldId="256"/>
            <ac:spMk id="10" creationId="{6CCD45A9-7426-4159-B860-19F177D88379}"/>
          </ac:spMkLst>
        </pc:spChg>
        <pc:picChg chg="del">
          <ac:chgData name="McHardy, Alicia (CDC/OD/OADC) (CTR)" userId="570df698-c921-498a-a3da-44422fcc5090" providerId="ADAL" clId="{95DAEBDE-264B-4A27-BCD3-414016301DBF}" dt="2021-08-06T19:48:40.331" v="797" actId="478"/>
          <ac:picMkLst>
            <pc:docMk/>
            <pc:sldMk cId="555697965" sldId="256"/>
            <ac:picMk id="8" creationId="{BFF77983-2296-4EEB-B1B7-4572B8A26C8F}"/>
          </ac:picMkLst>
        </pc:picChg>
      </pc:sldChg>
      <pc:sldChg chg="delSp modSp mod modNotesTx">
        <pc:chgData name="McHardy, Alicia (CDC/OD/OADC) (CTR)" userId="570df698-c921-498a-a3da-44422fcc5090" providerId="ADAL" clId="{95DAEBDE-264B-4A27-BCD3-414016301DBF}" dt="2021-08-06T19:41:06.964" v="222" actId="20577"/>
        <pc:sldMkLst>
          <pc:docMk/>
          <pc:sldMk cId="2238371641" sldId="259"/>
        </pc:sldMkLst>
        <pc:spChg chg="mod">
          <ac:chgData name="McHardy, Alicia (CDC/OD/OADC) (CTR)" userId="570df698-c921-498a-a3da-44422fcc5090" providerId="ADAL" clId="{95DAEBDE-264B-4A27-BCD3-414016301DBF}" dt="2021-08-06T19:40:40.567" v="194" actId="13926"/>
          <ac:spMkLst>
            <pc:docMk/>
            <pc:sldMk cId="2238371641" sldId="259"/>
            <ac:spMk id="2" creationId="{9DE0EE2E-C8DF-4E4F-B8BA-E46EFA47BC2B}"/>
          </ac:spMkLst>
        </pc:spChg>
        <pc:spChg chg="mod">
          <ac:chgData name="McHardy, Alicia (CDC/OD/OADC) (CTR)" userId="570df698-c921-498a-a3da-44422fcc5090" providerId="ADAL" clId="{95DAEBDE-264B-4A27-BCD3-414016301DBF}" dt="2021-08-06T19:40:50.396" v="199" actId="20577"/>
          <ac:spMkLst>
            <pc:docMk/>
            <pc:sldMk cId="2238371641" sldId="259"/>
            <ac:spMk id="3" creationId="{A265044F-184D-9446-9AB8-6F52D76FA076}"/>
          </ac:spMkLst>
        </pc:spChg>
        <pc:picChg chg="del">
          <ac:chgData name="McHardy, Alicia (CDC/OD/OADC) (CTR)" userId="570df698-c921-498a-a3da-44422fcc5090" providerId="ADAL" clId="{95DAEBDE-264B-4A27-BCD3-414016301DBF}" dt="2021-08-06T19:40:44.250" v="196" actId="478"/>
          <ac:picMkLst>
            <pc:docMk/>
            <pc:sldMk cId="2238371641" sldId="259"/>
            <ac:picMk id="4" creationId="{695AE4A5-66DA-4E9E-BCE6-F5538BC9CC12}"/>
          </ac:picMkLst>
        </pc:picChg>
        <pc:picChg chg="del">
          <ac:chgData name="McHardy, Alicia (CDC/OD/OADC) (CTR)" userId="570df698-c921-498a-a3da-44422fcc5090" providerId="ADAL" clId="{95DAEBDE-264B-4A27-BCD3-414016301DBF}" dt="2021-08-06T19:40:43.361" v="195" actId="478"/>
          <ac:picMkLst>
            <pc:docMk/>
            <pc:sldMk cId="2238371641" sldId="259"/>
            <ac:picMk id="5" creationId="{95DC9454-5BFF-4CCA-895A-27AECDC913B7}"/>
          </ac:picMkLst>
        </pc:picChg>
        <pc:picChg chg="del">
          <ac:chgData name="McHardy, Alicia (CDC/OD/OADC) (CTR)" userId="570df698-c921-498a-a3da-44422fcc5090" providerId="ADAL" clId="{95DAEBDE-264B-4A27-BCD3-414016301DBF}" dt="2021-08-06T19:40:44.977" v="197" actId="478"/>
          <ac:picMkLst>
            <pc:docMk/>
            <pc:sldMk cId="2238371641" sldId="259"/>
            <ac:picMk id="6" creationId="{09765F17-8496-477B-B9EB-22C2D0A39DDA}"/>
          </ac:picMkLst>
        </pc:picChg>
      </pc:sldChg>
      <pc:sldChg chg="addSp delSp modSp mod delAnim modNotesTx">
        <pc:chgData name="McHardy, Alicia (CDC/OD/OADC) (CTR)" userId="570df698-c921-498a-a3da-44422fcc5090" providerId="ADAL" clId="{95DAEBDE-264B-4A27-BCD3-414016301DBF}" dt="2021-08-06T19:44:35.638" v="468" actId="20577"/>
        <pc:sldMkLst>
          <pc:docMk/>
          <pc:sldMk cId="1947047174" sldId="262"/>
        </pc:sldMkLst>
        <pc:spChg chg="mod">
          <ac:chgData name="McHardy, Alicia (CDC/OD/OADC) (CTR)" userId="570df698-c921-498a-a3da-44422fcc5090" providerId="ADAL" clId="{95DAEBDE-264B-4A27-BCD3-414016301DBF}" dt="2021-08-06T19:44:12.923" v="450" actId="20577"/>
          <ac:spMkLst>
            <pc:docMk/>
            <pc:sldMk cId="1947047174" sldId="262"/>
            <ac:spMk id="3" creationId="{43D02A1D-A84C-854C-84AF-BD3D44625E11}"/>
          </ac:spMkLst>
        </pc:spChg>
        <pc:spChg chg="add mod">
          <ac:chgData name="McHardy, Alicia (CDC/OD/OADC) (CTR)" userId="570df698-c921-498a-a3da-44422fcc5090" providerId="ADAL" clId="{95DAEBDE-264B-4A27-BCD3-414016301DBF}" dt="2021-08-06T19:44:32.269" v="467" actId="20577"/>
          <ac:spMkLst>
            <pc:docMk/>
            <pc:sldMk cId="1947047174" sldId="262"/>
            <ac:spMk id="4" creationId="{DF780ADF-B55E-4C49-B656-F8949B978543}"/>
          </ac:spMkLst>
        </pc:spChg>
        <pc:picChg chg="del">
          <ac:chgData name="McHardy, Alicia (CDC/OD/OADC) (CTR)" userId="570df698-c921-498a-a3da-44422fcc5090" providerId="ADAL" clId="{95DAEBDE-264B-4A27-BCD3-414016301DBF}" dt="2021-08-06T19:44:09.996" v="448" actId="478"/>
          <ac:picMkLst>
            <pc:docMk/>
            <pc:sldMk cId="1947047174" sldId="262"/>
            <ac:picMk id="10" creationId="{77DBD2F0-C71E-CB49-995C-B99C6ACDA574}"/>
          </ac:picMkLst>
        </pc:picChg>
      </pc:sldChg>
      <pc:sldChg chg="modSp mod">
        <pc:chgData name="McHardy, Alicia (CDC/OD/OADC) (CTR)" userId="570df698-c921-498a-a3da-44422fcc5090" providerId="ADAL" clId="{95DAEBDE-264B-4A27-BCD3-414016301DBF}" dt="2021-08-06T19:44:56.609" v="509" actId="20577"/>
        <pc:sldMkLst>
          <pc:docMk/>
          <pc:sldMk cId="1328369380" sldId="270"/>
        </pc:sldMkLst>
        <pc:spChg chg="mod">
          <ac:chgData name="McHardy, Alicia (CDC/OD/OADC) (CTR)" userId="570df698-c921-498a-a3da-44422fcc5090" providerId="ADAL" clId="{95DAEBDE-264B-4A27-BCD3-414016301DBF}" dt="2021-08-06T19:44:56.609" v="509" actId="20577"/>
          <ac:spMkLst>
            <pc:docMk/>
            <pc:sldMk cId="1328369380" sldId="270"/>
            <ac:spMk id="3" creationId="{286DDCB7-64A0-784B-AA52-6D143200902F}"/>
          </ac:spMkLst>
        </pc:spChg>
      </pc:sldChg>
      <pc:sldChg chg="delSp modSp mod delAnim modNotesTx">
        <pc:chgData name="McHardy, Alicia (CDC/OD/OADC) (CTR)" userId="570df698-c921-498a-a3da-44422fcc5090" providerId="ADAL" clId="{95DAEBDE-264B-4A27-BCD3-414016301DBF}" dt="2021-08-06T19:52:29.866" v="947"/>
        <pc:sldMkLst>
          <pc:docMk/>
          <pc:sldMk cId="1882004686" sldId="273"/>
        </pc:sldMkLst>
        <pc:spChg chg="mod">
          <ac:chgData name="McHardy, Alicia (CDC/OD/OADC) (CTR)" userId="570df698-c921-498a-a3da-44422fcc5090" providerId="ADAL" clId="{95DAEBDE-264B-4A27-BCD3-414016301DBF}" dt="2021-08-06T19:47:09.712" v="677" actId="20577"/>
          <ac:spMkLst>
            <pc:docMk/>
            <pc:sldMk cId="1882004686" sldId="273"/>
            <ac:spMk id="3" creationId="{286DDCB7-64A0-784B-AA52-6D143200902F}"/>
          </ac:spMkLst>
        </pc:spChg>
        <pc:spChg chg="mod">
          <ac:chgData name="McHardy, Alicia (CDC/OD/OADC) (CTR)" userId="570df698-c921-498a-a3da-44422fcc5090" providerId="ADAL" clId="{95DAEBDE-264B-4A27-BCD3-414016301DBF}" dt="2021-08-06T19:47:05.033" v="674" actId="20577"/>
          <ac:spMkLst>
            <pc:docMk/>
            <pc:sldMk cId="1882004686" sldId="273"/>
            <ac:spMk id="14" creationId="{A53EECA4-9A2D-A84F-A930-24E357B0E2F4}"/>
          </ac:spMkLst>
        </pc:spChg>
        <pc:picChg chg="del">
          <ac:chgData name="McHardy, Alicia (CDC/OD/OADC) (CTR)" userId="570df698-c921-498a-a3da-44422fcc5090" providerId="ADAL" clId="{95DAEBDE-264B-4A27-BCD3-414016301DBF}" dt="2021-08-06T19:47:10.920" v="678" actId="478"/>
          <ac:picMkLst>
            <pc:docMk/>
            <pc:sldMk cId="1882004686" sldId="273"/>
            <ac:picMk id="3074" creationId="{933A1A06-90E2-4DDA-823A-C3DDEB3D8409}"/>
          </ac:picMkLst>
        </pc:picChg>
      </pc:sldChg>
      <pc:sldChg chg="modNotesTx">
        <pc:chgData name="McHardy, Alicia (CDC/OD/OADC) (CTR)" userId="570df698-c921-498a-a3da-44422fcc5090" providerId="ADAL" clId="{95DAEBDE-264B-4A27-BCD3-414016301DBF}" dt="2021-08-06T19:47:43.725" v="722" actId="20577"/>
        <pc:sldMkLst>
          <pc:docMk/>
          <pc:sldMk cId="1211825635" sldId="283"/>
        </pc:sldMkLst>
      </pc:sldChg>
      <pc:sldChg chg="addSp delSp modSp mod modNotesTx">
        <pc:chgData name="McHardy, Alicia (CDC/OD/OADC) (CTR)" userId="570df698-c921-498a-a3da-44422fcc5090" providerId="ADAL" clId="{95DAEBDE-264B-4A27-BCD3-414016301DBF}" dt="2021-08-06T19:51:01.461" v="810" actId="113"/>
        <pc:sldMkLst>
          <pc:docMk/>
          <pc:sldMk cId="3670541861" sldId="284"/>
        </pc:sldMkLst>
        <pc:spChg chg="add mod">
          <ac:chgData name="McHardy, Alicia (CDC/OD/OADC) (CTR)" userId="570df698-c921-498a-a3da-44422fcc5090" providerId="ADAL" clId="{95DAEBDE-264B-4A27-BCD3-414016301DBF}" dt="2021-08-06T19:48:59.496" v="803" actId="13822"/>
          <ac:spMkLst>
            <pc:docMk/>
            <pc:sldMk cId="3670541861" sldId="284"/>
            <ac:spMk id="3" creationId="{14B6A2CE-CCD1-4203-9619-1D64D031F878}"/>
          </ac:spMkLst>
        </pc:spChg>
        <pc:picChg chg="del">
          <ac:chgData name="McHardy, Alicia (CDC/OD/OADC) (CTR)" userId="570df698-c921-498a-a3da-44422fcc5090" providerId="ADAL" clId="{95DAEBDE-264B-4A27-BCD3-414016301DBF}" dt="2021-08-06T19:47:56.454" v="723" actId="478"/>
          <ac:picMkLst>
            <pc:docMk/>
            <pc:sldMk cId="3670541861" sldId="284"/>
            <ac:picMk id="17" creationId="{B4C08C73-B204-4939-8EB2-83229EF39622}"/>
          </ac:picMkLst>
        </pc:picChg>
      </pc:sldChg>
      <pc:sldChg chg="modSp mod modNotesTx">
        <pc:chgData name="McHardy, Alicia (CDC/OD/OADC) (CTR)" userId="570df698-c921-498a-a3da-44422fcc5090" providerId="ADAL" clId="{95DAEBDE-264B-4A27-BCD3-414016301DBF}" dt="2021-08-06T19:43:36.006" v="356" actId="20577"/>
        <pc:sldMkLst>
          <pc:docMk/>
          <pc:sldMk cId="628078852" sldId="286"/>
        </pc:sldMkLst>
        <pc:spChg chg="mod">
          <ac:chgData name="McHardy, Alicia (CDC/OD/OADC) (CTR)" userId="570df698-c921-498a-a3da-44422fcc5090" providerId="ADAL" clId="{95DAEBDE-264B-4A27-BCD3-414016301DBF}" dt="2021-08-06T19:41:14.222" v="224" actId="20577"/>
          <ac:spMkLst>
            <pc:docMk/>
            <pc:sldMk cId="628078852" sldId="286"/>
            <ac:spMk id="3" creationId="{D1584135-AA69-524A-AB1E-779B69A0B203}"/>
          </ac:spMkLst>
        </pc:spChg>
      </pc:sldChg>
      <pc:sldChg chg="modSp mod modNotesTx">
        <pc:chgData name="McHardy, Alicia (CDC/OD/OADC) (CTR)" userId="570df698-c921-498a-a3da-44422fcc5090" providerId="ADAL" clId="{95DAEBDE-264B-4A27-BCD3-414016301DBF}" dt="2021-08-06T19:43:52.041" v="401" actId="6549"/>
        <pc:sldMkLst>
          <pc:docMk/>
          <pc:sldMk cId="1790243411" sldId="288"/>
        </pc:sldMkLst>
        <pc:spChg chg="mod">
          <ac:chgData name="McHardy, Alicia (CDC/OD/OADC) (CTR)" userId="570df698-c921-498a-a3da-44422fcc5090" providerId="ADAL" clId="{95DAEBDE-264B-4A27-BCD3-414016301DBF}" dt="2021-08-06T19:42:48.858" v="264" actId="20577"/>
          <ac:spMkLst>
            <pc:docMk/>
            <pc:sldMk cId="1790243411" sldId="288"/>
            <ac:spMk id="3" creationId="{D1584135-AA69-524A-AB1E-779B69A0B203}"/>
          </ac:spMkLst>
        </pc:spChg>
      </pc:sldChg>
      <pc:sldChg chg="modSp mod modNotesTx">
        <pc:chgData name="McHardy, Alicia (CDC/OD/OADC) (CTR)" userId="570df698-c921-498a-a3da-44422fcc5090" providerId="ADAL" clId="{95DAEBDE-264B-4A27-BCD3-414016301DBF}" dt="2021-08-06T19:44:50.183" v="506" actId="20577"/>
        <pc:sldMkLst>
          <pc:docMk/>
          <pc:sldMk cId="2383166906" sldId="289"/>
        </pc:sldMkLst>
        <pc:spChg chg="mod">
          <ac:chgData name="McHardy, Alicia (CDC/OD/OADC) (CTR)" userId="570df698-c921-498a-a3da-44422fcc5090" providerId="ADAL" clId="{95DAEBDE-264B-4A27-BCD3-414016301DBF}" dt="2021-08-06T19:44:41.463" v="470" actId="20577"/>
          <ac:spMkLst>
            <pc:docMk/>
            <pc:sldMk cId="2383166906" sldId="289"/>
            <ac:spMk id="3" creationId="{D1584135-AA69-524A-AB1E-779B69A0B203}"/>
          </ac:spMkLst>
        </pc:spChg>
      </pc:sldChg>
      <pc:sldChg chg="delSp modSp del mod">
        <pc:chgData name="McHardy, Alicia (CDC/OD/OADC) (CTR)" userId="570df698-c921-498a-a3da-44422fcc5090" providerId="ADAL" clId="{95DAEBDE-264B-4A27-BCD3-414016301DBF}" dt="2021-08-06T19:42:45.272" v="263" actId="47"/>
        <pc:sldMkLst>
          <pc:docMk/>
          <pc:sldMk cId="458291566" sldId="292"/>
        </pc:sldMkLst>
        <pc:spChg chg="mod">
          <ac:chgData name="McHardy, Alicia (CDC/OD/OADC) (CTR)" userId="570df698-c921-498a-a3da-44422fcc5090" providerId="ADAL" clId="{95DAEBDE-264B-4A27-BCD3-414016301DBF}" dt="2021-08-06T19:41:30.992" v="234" actId="6549"/>
          <ac:spMkLst>
            <pc:docMk/>
            <pc:sldMk cId="458291566" sldId="292"/>
            <ac:spMk id="2" creationId="{87B13D26-BA49-CA41-A0C6-DF7E267EAE3D}"/>
          </ac:spMkLst>
        </pc:spChg>
        <pc:spChg chg="mod">
          <ac:chgData name="McHardy, Alicia (CDC/OD/OADC) (CTR)" userId="570df698-c921-498a-a3da-44422fcc5090" providerId="ADAL" clId="{95DAEBDE-264B-4A27-BCD3-414016301DBF}" dt="2021-08-06T19:42:35.870" v="261" actId="242"/>
          <ac:spMkLst>
            <pc:docMk/>
            <pc:sldMk cId="458291566" sldId="292"/>
            <ac:spMk id="4" creationId="{95046178-3CE3-D54B-9C35-B558C75CFE2C}"/>
          </ac:spMkLst>
        </pc:spChg>
        <pc:picChg chg="del">
          <ac:chgData name="McHardy, Alicia (CDC/OD/OADC) (CTR)" userId="570df698-c921-498a-a3da-44422fcc5090" providerId="ADAL" clId="{95DAEBDE-264B-4A27-BCD3-414016301DBF}" dt="2021-08-06T19:42:08.732" v="250" actId="478"/>
          <ac:picMkLst>
            <pc:docMk/>
            <pc:sldMk cId="458291566" sldId="292"/>
            <ac:picMk id="3" creationId="{E04F9989-73B3-48EC-A5DA-C2AC597AA9FF}"/>
          </ac:picMkLst>
        </pc:picChg>
      </pc:sldChg>
      <pc:sldChg chg="delSp modSp mod modNotesTx">
        <pc:chgData name="McHardy, Alicia (CDC/OD/OADC) (CTR)" userId="570df698-c921-498a-a3da-44422fcc5090" providerId="ADAL" clId="{95DAEBDE-264B-4A27-BCD3-414016301DBF}" dt="2021-08-06T19:43:14.404" v="297" actId="20577"/>
        <pc:sldMkLst>
          <pc:docMk/>
          <pc:sldMk cId="4028045070" sldId="293"/>
        </pc:sldMkLst>
        <pc:spChg chg="mod">
          <ac:chgData name="McHardy, Alicia (CDC/OD/OADC) (CTR)" userId="570df698-c921-498a-a3da-44422fcc5090" providerId="ADAL" clId="{95DAEBDE-264B-4A27-BCD3-414016301DBF}" dt="2021-08-06T19:41:48.008" v="244" actId="13926"/>
          <ac:spMkLst>
            <pc:docMk/>
            <pc:sldMk cId="4028045070" sldId="293"/>
            <ac:spMk id="2" creationId="{87B13D26-BA49-CA41-A0C6-DF7E267EAE3D}"/>
          </ac:spMkLst>
        </pc:spChg>
        <pc:spChg chg="mod">
          <ac:chgData name="McHardy, Alicia (CDC/OD/OADC) (CTR)" userId="570df698-c921-498a-a3da-44422fcc5090" providerId="ADAL" clId="{95DAEBDE-264B-4A27-BCD3-414016301DBF}" dt="2021-08-06T19:41:56.197" v="249" actId="242"/>
          <ac:spMkLst>
            <pc:docMk/>
            <pc:sldMk cId="4028045070" sldId="293"/>
            <ac:spMk id="3" creationId="{91DBCE83-BE42-3041-A0C2-BCD0E09E772E}"/>
          </ac:spMkLst>
        </pc:spChg>
        <pc:picChg chg="del">
          <ac:chgData name="McHardy, Alicia (CDC/OD/OADC) (CTR)" userId="570df698-c921-498a-a3da-44422fcc5090" providerId="ADAL" clId="{95DAEBDE-264B-4A27-BCD3-414016301DBF}" dt="2021-08-06T19:41:49.578" v="245" actId="478"/>
          <ac:picMkLst>
            <pc:docMk/>
            <pc:sldMk cId="4028045070" sldId="293"/>
            <ac:picMk id="4" creationId="{1D87DFE7-020D-48B9-9A6F-029CAA23C56F}"/>
          </ac:picMkLst>
        </pc:picChg>
      </pc:sldChg>
      <pc:sldChg chg="modSp mod modNotesTx">
        <pc:chgData name="McHardy, Alicia (CDC/OD/OADC) (CTR)" userId="570df698-c921-498a-a3da-44422fcc5090" providerId="ADAL" clId="{95DAEBDE-264B-4A27-BCD3-414016301DBF}" dt="2021-08-06T19:59:35.658" v="1136" actId="20577"/>
        <pc:sldMkLst>
          <pc:docMk/>
          <pc:sldMk cId="1781715460" sldId="294"/>
        </pc:sldMkLst>
        <pc:spChg chg="mod">
          <ac:chgData name="McHardy, Alicia (CDC/OD/OADC) (CTR)" userId="570df698-c921-498a-a3da-44422fcc5090" providerId="ADAL" clId="{95DAEBDE-264B-4A27-BCD3-414016301DBF}" dt="2021-08-06T19:59:35.658" v="1136" actId="20577"/>
          <ac:spMkLst>
            <pc:docMk/>
            <pc:sldMk cId="1781715460" sldId="294"/>
            <ac:spMk id="2" creationId="{24231202-A8E8-7B4F-ACC3-6C963F45BD32}"/>
          </ac:spMkLst>
        </pc:spChg>
        <pc:graphicFrameChg chg="mod">
          <ac:chgData name="McHardy, Alicia (CDC/OD/OADC) (CTR)" userId="570df698-c921-498a-a3da-44422fcc5090" providerId="ADAL" clId="{95DAEBDE-264B-4A27-BCD3-414016301DBF}" dt="2021-08-06T19:59:01.639" v="1127"/>
          <ac:graphicFrameMkLst>
            <pc:docMk/>
            <pc:sldMk cId="1781715460" sldId="294"/>
            <ac:graphicFrameMk id="16" creationId="{C5045D39-6E3E-490D-8076-6F4F48E236BE}"/>
          </ac:graphicFrameMkLst>
        </pc:graphicFrameChg>
      </pc:sldChg>
      <pc:sldChg chg="delSp modSp mod delAnim modAnim modNotesTx">
        <pc:chgData name="McHardy, Alicia (CDC/OD/OADC) (CTR)" userId="570df698-c921-498a-a3da-44422fcc5090" providerId="ADAL" clId="{95DAEBDE-264B-4A27-BCD3-414016301DBF}" dt="2021-08-06T19:52:23.814" v="944" actId="20577"/>
        <pc:sldMkLst>
          <pc:docMk/>
          <pc:sldMk cId="143268284" sldId="295"/>
        </pc:sldMkLst>
        <pc:spChg chg="mod">
          <ac:chgData name="McHardy, Alicia (CDC/OD/OADC) (CTR)" userId="570df698-c921-498a-a3da-44422fcc5090" providerId="ADAL" clId="{95DAEBDE-264B-4A27-BCD3-414016301DBF}" dt="2021-08-06T19:46:56.857" v="673" actId="20577"/>
          <ac:spMkLst>
            <pc:docMk/>
            <pc:sldMk cId="143268284" sldId="295"/>
            <ac:spMk id="3" creationId="{286DDCB7-64A0-784B-AA52-6D143200902F}"/>
          </ac:spMkLst>
        </pc:spChg>
        <pc:spChg chg="mod">
          <ac:chgData name="McHardy, Alicia (CDC/OD/OADC) (CTR)" userId="570df698-c921-498a-a3da-44422fcc5090" providerId="ADAL" clId="{95DAEBDE-264B-4A27-BCD3-414016301DBF}" dt="2021-08-06T19:46:53.928" v="672" actId="20577"/>
          <ac:spMkLst>
            <pc:docMk/>
            <pc:sldMk cId="143268284" sldId="295"/>
            <ac:spMk id="17" creationId="{0079F375-E86C-F34A-8667-DEBDFA91DB3C}"/>
          </ac:spMkLst>
        </pc:spChg>
        <pc:picChg chg="del">
          <ac:chgData name="McHardy, Alicia (CDC/OD/OADC) (CTR)" userId="570df698-c921-498a-a3da-44422fcc5090" providerId="ADAL" clId="{95DAEBDE-264B-4A27-BCD3-414016301DBF}" dt="2021-08-06T19:46:49.661" v="671" actId="478"/>
          <ac:picMkLst>
            <pc:docMk/>
            <pc:sldMk cId="143268284" sldId="295"/>
            <ac:picMk id="13" creationId="{F80D03B9-B11D-4E9B-9BE8-0AD503159D5D}"/>
          </ac:picMkLst>
        </pc:picChg>
      </pc:sldChg>
      <pc:sldChg chg="delSp modSp del mod delAnim modAnim modNotesTx">
        <pc:chgData name="McHardy, Alicia (CDC/OD/OADC) (CTR)" userId="570df698-c921-498a-a3da-44422fcc5090" providerId="ADAL" clId="{95DAEBDE-264B-4A27-BCD3-414016301DBF}" dt="2021-08-06T19:46:46.048" v="670" actId="47"/>
        <pc:sldMkLst>
          <pc:docMk/>
          <pc:sldMk cId="1007016688" sldId="297"/>
        </pc:sldMkLst>
        <pc:spChg chg="mod">
          <ac:chgData name="McHardy, Alicia (CDC/OD/OADC) (CTR)" userId="570df698-c921-498a-a3da-44422fcc5090" providerId="ADAL" clId="{95DAEBDE-264B-4A27-BCD3-414016301DBF}" dt="2021-08-06T19:46:17.499" v="669" actId="20577"/>
          <ac:spMkLst>
            <pc:docMk/>
            <pc:sldMk cId="1007016688" sldId="297"/>
            <ac:spMk id="16" creationId="{C737469A-E508-4CCE-B761-88896B4EDE98}"/>
          </ac:spMkLst>
        </pc:spChg>
        <pc:spChg chg="mod">
          <ac:chgData name="McHardy, Alicia (CDC/OD/OADC) (CTR)" userId="570df698-c921-498a-a3da-44422fcc5090" providerId="ADAL" clId="{95DAEBDE-264B-4A27-BCD3-414016301DBF}" dt="2021-08-06T19:46:12.530" v="668" actId="20577"/>
          <ac:spMkLst>
            <pc:docMk/>
            <pc:sldMk cId="1007016688" sldId="297"/>
            <ac:spMk id="17" creationId="{0079F375-E86C-F34A-8667-DEBDFA91DB3C}"/>
          </ac:spMkLst>
        </pc:spChg>
        <pc:picChg chg="del">
          <ac:chgData name="McHardy, Alicia (CDC/OD/OADC) (CTR)" userId="570df698-c921-498a-a3da-44422fcc5090" providerId="ADAL" clId="{95DAEBDE-264B-4A27-BCD3-414016301DBF}" dt="2021-08-06T19:46:01.616" v="661" actId="478"/>
          <ac:picMkLst>
            <pc:docMk/>
            <pc:sldMk cId="1007016688" sldId="297"/>
            <ac:picMk id="8" creationId="{6EAF4BA3-EFEB-49E0-9FE6-E49A123E0FB3}"/>
          </ac:picMkLst>
        </pc:picChg>
        <pc:picChg chg="del">
          <ac:chgData name="McHardy, Alicia (CDC/OD/OADC) (CTR)" userId="570df698-c921-498a-a3da-44422fcc5090" providerId="ADAL" clId="{95DAEBDE-264B-4A27-BCD3-414016301DBF}" dt="2021-08-06T19:46:02.128" v="662" actId="478"/>
          <ac:picMkLst>
            <pc:docMk/>
            <pc:sldMk cId="1007016688" sldId="297"/>
            <ac:picMk id="26" creationId="{EBB199BA-53ED-D340-A744-66C3019879D7}"/>
          </ac:picMkLst>
        </pc:picChg>
        <pc:picChg chg="del">
          <ac:chgData name="McHardy, Alicia (CDC/OD/OADC) (CTR)" userId="570df698-c921-498a-a3da-44422fcc5090" providerId="ADAL" clId="{95DAEBDE-264B-4A27-BCD3-414016301DBF}" dt="2021-08-06T19:46:02.664" v="663" actId="478"/>
          <ac:picMkLst>
            <pc:docMk/>
            <pc:sldMk cId="1007016688" sldId="297"/>
            <ac:picMk id="27" creationId="{B74C9E88-90B6-C24B-BC68-2284FC9E32D7}"/>
          </ac:picMkLst>
        </pc:picChg>
      </pc:sldChg>
      <pc:sldChg chg="modSp mod modAnim modNotesTx">
        <pc:chgData name="McHardy, Alicia (CDC/OD/OADC) (CTR)" userId="570df698-c921-498a-a3da-44422fcc5090" providerId="ADAL" clId="{95DAEBDE-264B-4A27-BCD3-414016301DBF}" dt="2021-08-06T19:51:16.631" v="812" actId="13926"/>
        <pc:sldMkLst>
          <pc:docMk/>
          <pc:sldMk cId="2990283783" sldId="298"/>
        </pc:sldMkLst>
        <pc:spChg chg="mod">
          <ac:chgData name="McHardy, Alicia (CDC/OD/OADC) (CTR)" userId="570df698-c921-498a-a3da-44422fcc5090" providerId="ADAL" clId="{95DAEBDE-264B-4A27-BCD3-414016301DBF}" dt="2021-08-06T19:39:56.743" v="135" actId="114"/>
          <ac:spMkLst>
            <pc:docMk/>
            <pc:sldMk cId="2990283783" sldId="298"/>
            <ac:spMk id="15" creationId="{4FC1C55B-9BF7-4938-8F41-44D17CF9B184}"/>
          </ac:spMkLst>
        </pc:spChg>
        <pc:spChg chg="mod">
          <ac:chgData name="McHardy, Alicia (CDC/OD/OADC) (CTR)" userId="570df698-c921-498a-a3da-44422fcc5090" providerId="ADAL" clId="{95DAEBDE-264B-4A27-BCD3-414016301DBF}" dt="2021-08-06T19:39:56.743" v="135" actId="114"/>
          <ac:spMkLst>
            <pc:docMk/>
            <pc:sldMk cId="2990283783" sldId="298"/>
            <ac:spMk id="19" creationId="{3835F77E-0DEA-4300-BD58-C385128996E1}"/>
          </ac:spMkLst>
        </pc:spChg>
        <pc:spChg chg="mod">
          <ac:chgData name="McHardy, Alicia (CDC/OD/OADC) (CTR)" userId="570df698-c921-498a-a3da-44422fcc5090" providerId="ADAL" clId="{95DAEBDE-264B-4A27-BCD3-414016301DBF}" dt="2021-08-06T19:39:56.743" v="135" actId="114"/>
          <ac:spMkLst>
            <pc:docMk/>
            <pc:sldMk cId="2990283783" sldId="298"/>
            <ac:spMk id="20" creationId="{16E36717-B1A4-49E1-81AD-39E17E573C23}"/>
          </ac:spMkLst>
        </pc:spChg>
        <pc:spChg chg="mod">
          <ac:chgData name="McHardy, Alicia (CDC/OD/OADC) (CTR)" userId="570df698-c921-498a-a3da-44422fcc5090" providerId="ADAL" clId="{95DAEBDE-264B-4A27-BCD3-414016301DBF}" dt="2021-08-06T19:39:56.743" v="135" actId="114"/>
          <ac:spMkLst>
            <pc:docMk/>
            <pc:sldMk cId="2990283783" sldId="298"/>
            <ac:spMk id="21" creationId="{FA16F00F-EBC6-4BA5-B862-E57BC279AB6D}"/>
          </ac:spMkLst>
        </pc:spChg>
        <pc:spChg chg="mod">
          <ac:chgData name="McHardy, Alicia (CDC/OD/OADC) (CTR)" userId="570df698-c921-498a-a3da-44422fcc5090" providerId="ADAL" clId="{95DAEBDE-264B-4A27-BCD3-414016301DBF}" dt="2021-08-06T19:39:56.743" v="135" actId="114"/>
          <ac:spMkLst>
            <pc:docMk/>
            <pc:sldMk cId="2990283783" sldId="298"/>
            <ac:spMk id="22" creationId="{7563359F-5C54-43D3-9BDB-B4901B2D8E75}"/>
          </ac:spMkLst>
        </pc:spChg>
        <pc:spChg chg="mod">
          <ac:chgData name="McHardy, Alicia (CDC/OD/OADC) (CTR)" userId="570df698-c921-498a-a3da-44422fcc5090" providerId="ADAL" clId="{95DAEBDE-264B-4A27-BCD3-414016301DBF}" dt="2021-08-06T19:39:56.743" v="135" actId="114"/>
          <ac:spMkLst>
            <pc:docMk/>
            <pc:sldMk cId="2990283783" sldId="298"/>
            <ac:spMk id="23" creationId="{05B8F8A8-BC47-4646-998B-13ED7BFDEBFB}"/>
          </ac:spMkLst>
        </pc:spChg>
        <pc:spChg chg="mod">
          <ac:chgData name="McHardy, Alicia (CDC/OD/OADC) (CTR)" userId="570df698-c921-498a-a3da-44422fcc5090" providerId="ADAL" clId="{95DAEBDE-264B-4A27-BCD3-414016301DBF}" dt="2021-08-06T19:39:56.743" v="135" actId="114"/>
          <ac:spMkLst>
            <pc:docMk/>
            <pc:sldMk cId="2990283783" sldId="298"/>
            <ac:spMk id="24" creationId="{A3CFAB8F-15ED-4FD5-98C7-75EA0847AEF7}"/>
          </ac:spMkLst>
        </pc:spChg>
        <pc:spChg chg="mod">
          <ac:chgData name="McHardy, Alicia (CDC/OD/OADC) (CTR)" userId="570df698-c921-498a-a3da-44422fcc5090" providerId="ADAL" clId="{95DAEBDE-264B-4A27-BCD3-414016301DBF}" dt="2021-08-06T19:39:56.743" v="135" actId="114"/>
          <ac:spMkLst>
            <pc:docMk/>
            <pc:sldMk cId="2990283783" sldId="298"/>
            <ac:spMk id="25" creationId="{CBB6684D-E9BA-454C-9D73-0BE9AAB0946F}"/>
          </ac:spMkLst>
        </pc:spChg>
        <pc:spChg chg="mod">
          <ac:chgData name="McHardy, Alicia (CDC/OD/OADC) (CTR)" userId="570df698-c921-498a-a3da-44422fcc5090" providerId="ADAL" clId="{95DAEBDE-264B-4A27-BCD3-414016301DBF}" dt="2021-08-06T19:39:56.743" v="135" actId="114"/>
          <ac:spMkLst>
            <pc:docMk/>
            <pc:sldMk cId="2990283783" sldId="298"/>
            <ac:spMk id="27" creationId="{55A18B20-A44F-4D9C-A413-CFEC15837E81}"/>
          </ac:spMkLst>
        </pc:spChg>
        <pc:graphicFrameChg chg="modGraphic">
          <ac:chgData name="McHardy, Alicia (CDC/OD/OADC) (CTR)" userId="570df698-c921-498a-a3da-44422fcc5090" providerId="ADAL" clId="{95DAEBDE-264B-4A27-BCD3-414016301DBF}" dt="2021-08-06T19:38:31.788" v="42" actId="6549"/>
          <ac:graphicFrameMkLst>
            <pc:docMk/>
            <pc:sldMk cId="2990283783" sldId="298"/>
            <ac:graphicFrameMk id="18" creationId="{4BA91AB8-7EEC-4D47-A2E0-D265BAEC3CF5}"/>
          </ac:graphicFrameMkLst>
        </pc:graphicFrameChg>
      </pc:sldChg>
      <pc:sldChg chg="add modNotesTx">
        <pc:chgData name="McHardy, Alicia (CDC/OD/OADC) (CTR)" userId="570df698-c921-498a-a3da-44422fcc5090" providerId="ADAL" clId="{95DAEBDE-264B-4A27-BCD3-414016301DBF}" dt="2021-08-06T19:43:21.972" v="300" actId="20577"/>
        <pc:sldMkLst>
          <pc:docMk/>
          <pc:sldMk cId="81100182" sldId="299"/>
        </pc:sldMkLst>
      </pc:sldChg>
      <pc:sldChg chg="modSp add mod">
        <pc:chgData name="McHardy, Alicia (CDC/OD/OADC) (CTR)" userId="570df698-c921-498a-a3da-44422fcc5090" providerId="ADAL" clId="{95DAEBDE-264B-4A27-BCD3-414016301DBF}" dt="2021-08-06T19:59:47.812" v="1144" actId="20577"/>
        <pc:sldMkLst>
          <pc:docMk/>
          <pc:sldMk cId="1919843909" sldId="300"/>
        </pc:sldMkLst>
        <pc:spChg chg="mod">
          <ac:chgData name="McHardy, Alicia (CDC/OD/OADC) (CTR)" userId="570df698-c921-498a-a3da-44422fcc5090" providerId="ADAL" clId="{95DAEBDE-264B-4A27-BCD3-414016301DBF}" dt="2021-08-06T19:59:47.812" v="1144" actId="20577"/>
          <ac:spMkLst>
            <pc:docMk/>
            <pc:sldMk cId="1919843909" sldId="300"/>
            <ac:spMk id="2" creationId="{24231202-A8E8-7B4F-ACC3-6C963F45BD32}"/>
          </ac:spMkLst>
        </pc:spChg>
        <pc:graphicFrameChg chg="add mod">
          <ac:chgData name="McHardy, Alicia (CDC/OD/OADC) (CTR)" userId="570df698-c921-498a-a3da-44422fcc5090" providerId="ADAL" clId="{95DAEBDE-264B-4A27-BCD3-414016301DBF}" dt="2021-08-06T19:59:23.987" v="1128"/>
          <ac:graphicFrameMkLst>
            <pc:docMk/>
            <pc:sldMk cId="1919843909" sldId="300"/>
            <ac:graphicFrameMk id="16" creationId="{C5045D39-6E3E-490D-8076-6F4F48E236BE}"/>
          </ac:graphicFrameMkLst>
        </pc:graphicFrameChg>
      </pc:sldChg>
    </pc:docChg>
  </pc:docChgLst>
  <pc:docChgLst>
    <pc:chgData name="McHardy, Alicia (CDC/OD/OADC) (CTR)" userId="570df698-c921-498a-a3da-44422fcc5090" providerId="ADAL" clId="{F5902B3E-BBAD-4C59-8437-7531483672B7}"/>
    <pc:docChg chg="undo redo custSel addSld delSld modSld modSection">
      <pc:chgData name="McHardy, Alicia (CDC/OD/OADC) (CTR)" userId="570df698-c921-498a-a3da-44422fcc5090" providerId="ADAL" clId="{F5902B3E-BBAD-4C59-8437-7531483672B7}" dt="2021-08-13T19:19:52.523" v="2413" actId="14100"/>
      <pc:docMkLst>
        <pc:docMk/>
      </pc:docMkLst>
      <pc:sldChg chg="addSp delSp modSp mod modNotesTx">
        <pc:chgData name="McHardy, Alicia (CDC/OD/OADC) (CTR)" userId="570df698-c921-498a-a3da-44422fcc5090" providerId="ADAL" clId="{F5902B3E-BBAD-4C59-8437-7531483672B7}" dt="2021-08-12T16:26:10.744" v="2160"/>
        <pc:sldMkLst>
          <pc:docMk/>
          <pc:sldMk cId="555697965" sldId="256"/>
        </pc:sldMkLst>
        <pc:spChg chg="mod">
          <ac:chgData name="McHardy, Alicia (CDC/OD/OADC) (CTR)" userId="570df698-c921-498a-a3da-44422fcc5090" providerId="ADAL" clId="{F5902B3E-BBAD-4C59-8437-7531483672B7}" dt="2021-08-12T16:25:28.154" v="2159" actId="14100"/>
          <ac:spMkLst>
            <pc:docMk/>
            <pc:sldMk cId="555697965" sldId="256"/>
            <ac:spMk id="2" creationId="{C9AA9382-BE15-3E4C-85B6-9549BE945773}"/>
          </ac:spMkLst>
        </pc:spChg>
        <pc:spChg chg="del">
          <ac:chgData name="McHardy, Alicia (CDC/OD/OADC) (CTR)" userId="570df698-c921-498a-a3da-44422fcc5090" providerId="ADAL" clId="{F5902B3E-BBAD-4C59-8437-7531483672B7}" dt="2021-08-12T12:47:07.763" v="16" actId="478"/>
          <ac:spMkLst>
            <pc:docMk/>
            <pc:sldMk cId="555697965" sldId="256"/>
            <ac:spMk id="10" creationId="{6CCD45A9-7426-4159-B860-19F177D88379}"/>
          </ac:spMkLst>
        </pc:spChg>
        <pc:picChg chg="add mod">
          <ac:chgData name="McHardy, Alicia (CDC/OD/OADC) (CTR)" userId="570df698-c921-498a-a3da-44422fcc5090" providerId="ADAL" clId="{F5902B3E-BBAD-4C59-8437-7531483672B7}" dt="2021-08-12T16:25:01.295" v="2154" actId="207"/>
          <ac:picMkLst>
            <pc:docMk/>
            <pc:sldMk cId="555697965" sldId="256"/>
            <ac:picMk id="4" creationId="{192EF15F-C940-43F3-B090-2576C7E03942}"/>
          </ac:picMkLst>
        </pc:picChg>
        <pc:picChg chg="add del mod">
          <ac:chgData name="McHardy, Alicia (CDC/OD/OADC) (CTR)" userId="570df698-c921-498a-a3da-44422fcc5090" providerId="ADAL" clId="{F5902B3E-BBAD-4C59-8437-7531483672B7}" dt="2021-08-12T16:24:40.772" v="2147" actId="478"/>
          <ac:picMkLst>
            <pc:docMk/>
            <pc:sldMk cId="555697965" sldId="256"/>
            <ac:picMk id="8" creationId="{66984F81-3242-45B0-BBE8-E7C0C8EE684D}"/>
          </ac:picMkLst>
        </pc:picChg>
      </pc:sldChg>
      <pc:sldChg chg="addSp modSp mod modNotesTx">
        <pc:chgData name="McHardy, Alicia (CDC/OD/OADC) (CTR)" userId="570df698-c921-498a-a3da-44422fcc5090" providerId="ADAL" clId="{F5902B3E-BBAD-4C59-8437-7531483672B7}" dt="2021-08-12T16:27:34.889" v="2172"/>
        <pc:sldMkLst>
          <pc:docMk/>
          <pc:sldMk cId="2238371641" sldId="259"/>
        </pc:sldMkLst>
        <pc:spChg chg="mod">
          <ac:chgData name="McHardy, Alicia (CDC/OD/OADC) (CTR)" userId="570df698-c921-498a-a3da-44422fcc5090" providerId="ADAL" clId="{F5902B3E-BBAD-4C59-8437-7531483672B7}" dt="2021-08-12T12:55:44.919" v="242" actId="13926"/>
          <ac:spMkLst>
            <pc:docMk/>
            <pc:sldMk cId="2238371641" sldId="259"/>
            <ac:spMk id="2" creationId="{9DE0EE2E-C8DF-4E4F-B8BA-E46EFA47BC2B}"/>
          </ac:spMkLst>
        </pc:spChg>
        <pc:spChg chg="mod">
          <ac:chgData name="McHardy, Alicia (CDC/OD/OADC) (CTR)" userId="570df698-c921-498a-a3da-44422fcc5090" providerId="ADAL" clId="{F5902B3E-BBAD-4C59-8437-7531483672B7}" dt="2021-08-12T15:19:29.770" v="1100" actId="242"/>
          <ac:spMkLst>
            <pc:docMk/>
            <pc:sldMk cId="2238371641" sldId="259"/>
            <ac:spMk id="3" creationId="{A265044F-184D-9446-9AB8-6F52D76FA076}"/>
          </ac:spMkLst>
        </pc:spChg>
        <pc:picChg chg="add mod">
          <ac:chgData name="McHardy, Alicia (CDC/OD/OADC) (CTR)" userId="570df698-c921-498a-a3da-44422fcc5090" providerId="ADAL" clId="{F5902B3E-BBAD-4C59-8437-7531483672B7}" dt="2021-08-12T13:02:42.503" v="641" actId="1076"/>
          <ac:picMkLst>
            <pc:docMk/>
            <pc:sldMk cId="2238371641" sldId="259"/>
            <ac:picMk id="8" creationId="{2F77D0D4-B961-4D05-8A66-8B5EEF6DED67}"/>
          </ac:picMkLst>
        </pc:picChg>
      </pc:sldChg>
      <pc:sldChg chg="addSp delSp modSp mod modAnim modNotesTx">
        <pc:chgData name="McHardy, Alicia (CDC/OD/OADC) (CTR)" userId="570df698-c921-498a-a3da-44422fcc5090" providerId="ADAL" clId="{F5902B3E-BBAD-4C59-8437-7531483672B7}" dt="2021-08-12T16:29:42.903" v="2204"/>
        <pc:sldMkLst>
          <pc:docMk/>
          <pc:sldMk cId="1947047174" sldId="262"/>
        </pc:sldMkLst>
        <pc:spChg chg="mod">
          <ac:chgData name="McHardy, Alicia (CDC/OD/OADC) (CTR)" userId="570df698-c921-498a-a3da-44422fcc5090" providerId="ADAL" clId="{F5902B3E-BBAD-4C59-8437-7531483672B7}" dt="2021-08-12T16:15:15.033" v="1698" actId="6549"/>
          <ac:spMkLst>
            <pc:docMk/>
            <pc:sldMk cId="1947047174" sldId="262"/>
            <ac:spMk id="3" creationId="{43D02A1D-A84C-854C-84AF-BD3D44625E11}"/>
          </ac:spMkLst>
        </pc:spChg>
        <pc:spChg chg="del">
          <ac:chgData name="McHardy, Alicia (CDC/OD/OADC) (CTR)" userId="570df698-c921-498a-a3da-44422fcc5090" providerId="ADAL" clId="{F5902B3E-BBAD-4C59-8437-7531483672B7}" dt="2021-08-12T16:14:21.154" v="1686" actId="478"/>
          <ac:spMkLst>
            <pc:docMk/>
            <pc:sldMk cId="1947047174" sldId="262"/>
            <ac:spMk id="4" creationId="{DF780ADF-B55E-4C49-B656-F8949B978543}"/>
          </ac:spMkLst>
        </pc:spChg>
        <pc:picChg chg="add mod">
          <ac:chgData name="McHardy, Alicia (CDC/OD/OADC) (CTR)" userId="570df698-c921-498a-a3da-44422fcc5090" providerId="ADAL" clId="{F5902B3E-BBAD-4C59-8437-7531483672B7}" dt="2021-08-12T16:14:48.401" v="1691" actId="1076"/>
          <ac:picMkLst>
            <pc:docMk/>
            <pc:sldMk cId="1947047174" sldId="262"/>
            <ac:picMk id="5" creationId="{114813E1-D633-44CB-932E-838D9923C5E6}"/>
          </ac:picMkLst>
        </pc:picChg>
      </pc:sldChg>
      <pc:sldChg chg="modSp mod modNotesTx">
        <pc:chgData name="McHardy, Alicia (CDC/OD/OADC) (CTR)" userId="570df698-c921-498a-a3da-44422fcc5090" providerId="ADAL" clId="{F5902B3E-BBAD-4C59-8437-7531483672B7}" dt="2021-08-12T19:41:17.977" v="2382" actId="6549"/>
        <pc:sldMkLst>
          <pc:docMk/>
          <pc:sldMk cId="1328369380" sldId="270"/>
        </pc:sldMkLst>
        <pc:spChg chg="mod">
          <ac:chgData name="McHardy, Alicia (CDC/OD/OADC) (CTR)" userId="570df698-c921-498a-a3da-44422fcc5090" providerId="ADAL" clId="{F5902B3E-BBAD-4C59-8437-7531483672B7}" dt="2021-08-12T16:16:19.024" v="1707"/>
          <ac:spMkLst>
            <pc:docMk/>
            <pc:sldMk cId="1328369380" sldId="270"/>
            <ac:spMk id="3" creationId="{286DDCB7-64A0-784B-AA52-6D143200902F}"/>
          </ac:spMkLst>
        </pc:spChg>
      </pc:sldChg>
      <pc:sldChg chg="modSp mod modAnim modNotesTx">
        <pc:chgData name="McHardy, Alicia (CDC/OD/OADC) (CTR)" userId="570df698-c921-498a-a3da-44422fcc5090" providerId="ADAL" clId="{F5902B3E-BBAD-4C59-8437-7531483672B7}" dt="2021-08-12T19:41:39.207" v="2386"/>
        <pc:sldMkLst>
          <pc:docMk/>
          <pc:sldMk cId="1882004686" sldId="273"/>
        </pc:sldMkLst>
        <pc:spChg chg="mod">
          <ac:chgData name="McHardy, Alicia (CDC/OD/OADC) (CTR)" userId="570df698-c921-498a-a3da-44422fcc5090" providerId="ADAL" clId="{F5902B3E-BBAD-4C59-8437-7531483672B7}" dt="2021-08-12T16:21:45.042" v="1926" actId="20577"/>
          <ac:spMkLst>
            <pc:docMk/>
            <pc:sldMk cId="1882004686" sldId="273"/>
            <ac:spMk id="3" creationId="{286DDCB7-64A0-784B-AA52-6D143200902F}"/>
          </ac:spMkLst>
        </pc:spChg>
        <pc:spChg chg="mod">
          <ac:chgData name="McHardy, Alicia (CDC/OD/OADC) (CTR)" userId="570df698-c921-498a-a3da-44422fcc5090" providerId="ADAL" clId="{F5902B3E-BBAD-4C59-8437-7531483672B7}" dt="2021-08-12T16:23:22.897" v="2138" actId="14100"/>
          <ac:spMkLst>
            <pc:docMk/>
            <pc:sldMk cId="1882004686" sldId="273"/>
            <ac:spMk id="14" creationId="{A53EECA4-9A2D-A84F-A930-24E357B0E2F4}"/>
          </ac:spMkLst>
        </pc:spChg>
      </pc:sldChg>
      <pc:sldChg chg="modNotesTx">
        <pc:chgData name="McHardy, Alicia (CDC/OD/OADC) (CTR)" userId="570df698-c921-498a-a3da-44422fcc5090" providerId="ADAL" clId="{F5902B3E-BBAD-4C59-8437-7531483672B7}" dt="2021-08-12T19:41:46.996" v="2407" actId="20577"/>
        <pc:sldMkLst>
          <pc:docMk/>
          <pc:sldMk cId="1211825635" sldId="283"/>
        </pc:sldMkLst>
      </pc:sldChg>
      <pc:sldChg chg="addSp delSp modSp mod modNotesTx">
        <pc:chgData name="McHardy, Alicia (CDC/OD/OADC) (CTR)" userId="570df698-c921-498a-a3da-44422fcc5090" providerId="ADAL" clId="{F5902B3E-BBAD-4C59-8437-7531483672B7}" dt="2021-08-12T19:41:52.182" v="2408" actId="20577"/>
        <pc:sldMkLst>
          <pc:docMk/>
          <pc:sldMk cId="3670541861" sldId="284"/>
        </pc:sldMkLst>
        <pc:spChg chg="del">
          <ac:chgData name="McHardy, Alicia (CDC/OD/OADC) (CTR)" userId="570df698-c921-498a-a3da-44422fcc5090" providerId="ADAL" clId="{F5902B3E-BBAD-4C59-8437-7531483672B7}" dt="2021-08-12T16:23:59.159" v="2140" actId="478"/>
          <ac:spMkLst>
            <pc:docMk/>
            <pc:sldMk cId="3670541861" sldId="284"/>
            <ac:spMk id="3" creationId="{14B6A2CE-CCD1-4203-9619-1D64D031F878}"/>
          </ac:spMkLst>
        </pc:spChg>
        <pc:picChg chg="add mod">
          <ac:chgData name="McHardy, Alicia (CDC/OD/OADC) (CTR)" userId="570df698-c921-498a-a3da-44422fcc5090" providerId="ADAL" clId="{F5902B3E-BBAD-4C59-8437-7531483672B7}" dt="2021-08-12T16:25:09.552" v="2157" actId="1035"/>
          <ac:picMkLst>
            <pc:docMk/>
            <pc:sldMk cId="3670541861" sldId="284"/>
            <ac:picMk id="15" creationId="{373BA9B8-4F9A-4B91-89BE-1950BC932631}"/>
          </ac:picMkLst>
        </pc:picChg>
      </pc:sldChg>
      <pc:sldChg chg="modSp mod modNotesTx">
        <pc:chgData name="McHardy, Alicia (CDC/OD/OADC) (CTR)" userId="570df698-c921-498a-a3da-44422fcc5090" providerId="ADAL" clId="{F5902B3E-BBAD-4C59-8437-7531483672B7}" dt="2021-08-13T19:19:38.771" v="2410" actId="14100"/>
        <pc:sldMkLst>
          <pc:docMk/>
          <pc:sldMk cId="628078852" sldId="286"/>
        </pc:sldMkLst>
        <pc:spChg chg="mod">
          <ac:chgData name="McHardy, Alicia (CDC/OD/OADC) (CTR)" userId="570df698-c921-498a-a3da-44422fcc5090" providerId="ADAL" clId="{F5902B3E-BBAD-4C59-8437-7531483672B7}" dt="2021-08-13T19:19:38.771" v="2410" actId="14100"/>
          <ac:spMkLst>
            <pc:docMk/>
            <pc:sldMk cId="628078852" sldId="286"/>
            <ac:spMk id="3" creationId="{D1584135-AA69-524A-AB1E-779B69A0B203}"/>
          </ac:spMkLst>
        </pc:spChg>
      </pc:sldChg>
      <pc:sldChg chg="modSp mod modNotesTx">
        <pc:chgData name="McHardy, Alicia (CDC/OD/OADC) (CTR)" userId="570df698-c921-498a-a3da-44422fcc5090" providerId="ADAL" clId="{F5902B3E-BBAD-4C59-8437-7531483672B7}" dt="2021-08-13T19:19:44.774" v="2411" actId="12"/>
        <pc:sldMkLst>
          <pc:docMk/>
          <pc:sldMk cId="1790243411" sldId="288"/>
        </pc:sldMkLst>
        <pc:spChg chg="mod">
          <ac:chgData name="McHardy, Alicia (CDC/OD/OADC) (CTR)" userId="570df698-c921-498a-a3da-44422fcc5090" providerId="ADAL" clId="{F5902B3E-BBAD-4C59-8437-7531483672B7}" dt="2021-08-13T19:19:44.774" v="2411" actId="12"/>
          <ac:spMkLst>
            <pc:docMk/>
            <pc:sldMk cId="1790243411" sldId="288"/>
            <ac:spMk id="3" creationId="{D1584135-AA69-524A-AB1E-779B69A0B203}"/>
          </ac:spMkLst>
        </pc:spChg>
      </pc:sldChg>
      <pc:sldChg chg="modSp mod modNotesTx">
        <pc:chgData name="McHardy, Alicia (CDC/OD/OADC) (CTR)" userId="570df698-c921-498a-a3da-44422fcc5090" providerId="ADAL" clId="{F5902B3E-BBAD-4C59-8437-7531483672B7}" dt="2021-08-13T19:19:52.523" v="2413" actId="14100"/>
        <pc:sldMkLst>
          <pc:docMk/>
          <pc:sldMk cId="2383166906" sldId="289"/>
        </pc:sldMkLst>
        <pc:spChg chg="mod">
          <ac:chgData name="McHardy, Alicia (CDC/OD/OADC) (CTR)" userId="570df698-c921-498a-a3da-44422fcc5090" providerId="ADAL" clId="{F5902B3E-BBAD-4C59-8437-7531483672B7}" dt="2021-08-13T19:19:52.523" v="2413" actId="14100"/>
          <ac:spMkLst>
            <pc:docMk/>
            <pc:sldMk cId="2383166906" sldId="289"/>
            <ac:spMk id="3" creationId="{D1584135-AA69-524A-AB1E-779B69A0B203}"/>
          </ac:spMkLst>
        </pc:spChg>
      </pc:sldChg>
      <pc:sldChg chg="addSp delSp modSp mod modNotesTx">
        <pc:chgData name="McHardy, Alicia (CDC/OD/OADC) (CTR)" userId="570df698-c921-498a-a3da-44422fcc5090" providerId="ADAL" clId="{F5902B3E-BBAD-4C59-8437-7531483672B7}" dt="2021-08-12T19:40:24.804" v="2350" actId="20577"/>
        <pc:sldMkLst>
          <pc:docMk/>
          <pc:sldMk cId="4028045070" sldId="293"/>
        </pc:sldMkLst>
        <pc:spChg chg="mod">
          <ac:chgData name="McHardy, Alicia (CDC/OD/OADC) (CTR)" userId="570df698-c921-498a-a3da-44422fcc5090" providerId="ADAL" clId="{F5902B3E-BBAD-4C59-8437-7531483672B7}" dt="2021-08-12T13:03:22.375" v="665" actId="13926"/>
          <ac:spMkLst>
            <pc:docMk/>
            <pc:sldMk cId="4028045070" sldId="293"/>
            <ac:spMk id="2" creationId="{87B13D26-BA49-CA41-A0C6-DF7E267EAE3D}"/>
          </ac:spMkLst>
        </pc:spChg>
        <pc:spChg chg="mod">
          <ac:chgData name="McHardy, Alicia (CDC/OD/OADC) (CTR)" userId="570df698-c921-498a-a3da-44422fcc5090" providerId="ADAL" clId="{F5902B3E-BBAD-4C59-8437-7531483672B7}" dt="2021-08-12T16:13:45.870" v="1685" actId="20577"/>
          <ac:spMkLst>
            <pc:docMk/>
            <pc:sldMk cId="4028045070" sldId="293"/>
            <ac:spMk id="3" creationId="{91DBCE83-BE42-3041-A0C2-BCD0E09E772E}"/>
          </ac:spMkLst>
        </pc:spChg>
        <pc:picChg chg="add del mod">
          <ac:chgData name="McHardy, Alicia (CDC/OD/OADC) (CTR)" userId="570df698-c921-498a-a3da-44422fcc5090" providerId="ADAL" clId="{F5902B3E-BBAD-4C59-8437-7531483672B7}" dt="2021-08-12T16:11:43.545" v="1634" actId="1076"/>
          <ac:picMkLst>
            <pc:docMk/>
            <pc:sldMk cId="4028045070" sldId="293"/>
            <ac:picMk id="6" creationId="{964AE1E9-37F0-4428-B28E-56395498C27C}"/>
          </ac:picMkLst>
        </pc:picChg>
        <pc:picChg chg="add del mod">
          <ac:chgData name="McHardy, Alicia (CDC/OD/OADC) (CTR)" userId="570df698-c921-498a-a3da-44422fcc5090" providerId="ADAL" clId="{F5902B3E-BBAD-4C59-8437-7531483672B7}" dt="2021-08-12T15:24:24.811" v="1616"/>
          <ac:picMkLst>
            <pc:docMk/>
            <pc:sldMk cId="4028045070" sldId="293"/>
            <ac:picMk id="7" creationId="{426B31C8-BDFD-42FC-807A-B193C4F00495}"/>
          </ac:picMkLst>
        </pc:picChg>
        <pc:picChg chg="add mod">
          <ac:chgData name="McHardy, Alicia (CDC/OD/OADC) (CTR)" userId="570df698-c921-498a-a3da-44422fcc5090" providerId="ADAL" clId="{F5902B3E-BBAD-4C59-8437-7531483672B7}" dt="2021-08-12T16:11:39.385" v="1633" actId="1076"/>
          <ac:picMkLst>
            <pc:docMk/>
            <pc:sldMk cId="4028045070" sldId="293"/>
            <ac:picMk id="9" creationId="{1B234921-8B26-4D02-AC5B-8E0514865F13}"/>
          </ac:picMkLst>
        </pc:picChg>
      </pc:sldChg>
      <pc:sldChg chg="del">
        <pc:chgData name="McHardy, Alicia (CDC/OD/OADC) (CTR)" userId="570df698-c921-498a-a3da-44422fcc5090" providerId="ADAL" clId="{F5902B3E-BBAD-4C59-8437-7531483672B7}" dt="2021-08-12T16:16:27.148" v="1708" actId="47"/>
        <pc:sldMkLst>
          <pc:docMk/>
          <pc:sldMk cId="1781715460" sldId="294"/>
        </pc:sldMkLst>
      </pc:sldChg>
      <pc:sldChg chg="addSp modSp mod modAnim modNotesTx">
        <pc:chgData name="McHardy, Alicia (CDC/OD/OADC) (CTR)" userId="570df698-c921-498a-a3da-44422fcc5090" providerId="ADAL" clId="{F5902B3E-BBAD-4C59-8437-7531483672B7}" dt="2021-08-12T19:41:31.530" v="2385" actId="20577"/>
        <pc:sldMkLst>
          <pc:docMk/>
          <pc:sldMk cId="143268284" sldId="295"/>
        </pc:sldMkLst>
        <pc:spChg chg="mod">
          <ac:chgData name="McHardy, Alicia (CDC/OD/OADC) (CTR)" userId="570df698-c921-498a-a3da-44422fcc5090" providerId="ADAL" clId="{F5902B3E-BBAD-4C59-8437-7531483672B7}" dt="2021-08-12T16:16:47.095" v="1712" actId="27636"/>
          <ac:spMkLst>
            <pc:docMk/>
            <pc:sldMk cId="143268284" sldId="295"/>
            <ac:spMk id="3" creationId="{286DDCB7-64A0-784B-AA52-6D143200902F}"/>
          </ac:spMkLst>
        </pc:spChg>
        <pc:spChg chg="mod">
          <ac:chgData name="McHardy, Alicia (CDC/OD/OADC) (CTR)" userId="570df698-c921-498a-a3da-44422fcc5090" providerId="ADAL" clId="{F5902B3E-BBAD-4C59-8437-7531483672B7}" dt="2021-08-12T16:20:37.145" v="1914" actId="14100"/>
          <ac:spMkLst>
            <pc:docMk/>
            <pc:sldMk cId="143268284" sldId="295"/>
            <ac:spMk id="17" creationId="{0079F375-E86C-F34A-8667-DEBDFA91DB3C}"/>
          </ac:spMkLst>
        </pc:spChg>
        <pc:picChg chg="add mod">
          <ac:chgData name="McHardy, Alicia (CDC/OD/OADC) (CTR)" userId="570df698-c921-498a-a3da-44422fcc5090" providerId="ADAL" clId="{F5902B3E-BBAD-4C59-8437-7531483672B7}" dt="2021-08-12T16:20:26.353" v="1902" actId="1076"/>
          <ac:picMkLst>
            <pc:docMk/>
            <pc:sldMk cId="143268284" sldId="295"/>
            <ac:picMk id="13" creationId="{B2619FE1-0979-45C0-BCC7-EC555243EF51}"/>
          </ac:picMkLst>
        </pc:picChg>
        <pc:picChg chg="add mod">
          <ac:chgData name="McHardy, Alicia (CDC/OD/OADC) (CTR)" userId="570df698-c921-498a-a3da-44422fcc5090" providerId="ADAL" clId="{F5902B3E-BBAD-4C59-8437-7531483672B7}" dt="2021-08-12T16:20:24.321" v="1901" actId="1076"/>
          <ac:picMkLst>
            <pc:docMk/>
            <pc:sldMk cId="143268284" sldId="295"/>
            <ac:picMk id="14" creationId="{7AE1CFBB-BD76-4746-AAC1-F44AD0EE1E8D}"/>
          </ac:picMkLst>
        </pc:picChg>
        <pc:picChg chg="add mod">
          <ac:chgData name="McHardy, Alicia (CDC/OD/OADC) (CTR)" userId="570df698-c921-498a-a3da-44422fcc5090" providerId="ADAL" clId="{F5902B3E-BBAD-4C59-8437-7531483672B7}" dt="2021-08-12T16:20:14.745" v="1898" actId="1076"/>
          <ac:picMkLst>
            <pc:docMk/>
            <pc:sldMk cId="143268284" sldId="295"/>
            <ac:picMk id="15" creationId="{55322B23-7F57-47A6-A849-D76A9A7D4110}"/>
          </ac:picMkLst>
        </pc:picChg>
      </pc:sldChg>
      <pc:sldChg chg="modSp del mod">
        <pc:chgData name="McHardy, Alicia (CDC/OD/OADC) (CTR)" userId="570df698-c921-498a-a3da-44422fcc5090" providerId="ADAL" clId="{F5902B3E-BBAD-4C59-8437-7531483672B7}" dt="2021-08-12T12:52:56.296" v="141" actId="47"/>
        <pc:sldMkLst>
          <pc:docMk/>
          <pc:sldMk cId="2990283783" sldId="298"/>
        </pc:sldMkLst>
        <pc:graphicFrameChg chg="mod modGraphic">
          <ac:chgData name="McHardy, Alicia (CDC/OD/OADC) (CTR)" userId="570df698-c921-498a-a3da-44422fcc5090" providerId="ADAL" clId="{F5902B3E-BBAD-4C59-8437-7531483672B7}" dt="2021-08-12T12:52:50.737" v="138" actId="21"/>
          <ac:graphicFrameMkLst>
            <pc:docMk/>
            <pc:sldMk cId="2990283783" sldId="298"/>
            <ac:graphicFrameMk id="18" creationId="{4BA91AB8-7EEC-4D47-A2E0-D265BAEC3CF5}"/>
          </ac:graphicFrameMkLst>
        </pc:graphicFrameChg>
      </pc:sldChg>
      <pc:sldChg chg="addSp delSp modSp mod setBg modNotesTx">
        <pc:chgData name="McHardy, Alicia (CDC/OD/OADC) (CTR)" userId="570df698-c921-498a-a3da-44422fcc5090" providerId="ADAL" clId="{F5902B3E-BBAD-4C59-8437-7531483672B7}" dt="2021-08-12T19:40:30.275" v="2354" actId="20577"/>
        <pc:sldMkLst>
          <pc:docMk/>
          <pc:sldMk cId="81100182" sldId="299"/>
        </pc:sldMkLst>
        <pc:spChg chg="mod">
          <ac:chgData name="McHardy, Alicia (CDC/OD/OADC) (CTR)" userId="570df698-c921-498a-a3da-44422fcc5090" providerId="ADAL" clId="{F5902B3E-BBAD-4C59-8437-7531483672B7}" dt="2021-08-12T15:24:07.146" v="1609" actId="26606"/>
          <ac:spMkLst>
            <pc:docMk/>
            <pc:sldMk cId="81100182" sldId="299"/>
            <ac:spMk id="2" creationId="{87B13D26-BA49-CA41-A0C6-DF7E267EAE3D}"/>
          </ac:spMkLst>
        </pc:spChg>
        <pc:spChg chg="mod">
          <ac:chgData name="McHardy, Alicia (CDC/OD/OADC) (CTR)" userId="570df698-c921-498a-a3da-44422fcc5090" providerId="ADAL" clId="{F5902B3E-BBAD-4C59-8437-7531483672B7}" dt="2021-08-12T16:13:24.281" v="1677" actId="5793"/>
          <ac:spMkLst>
            <pc:docMk/>
            <pc:sldMk cId="81100182" sldId="299"/>
            <ac:spMk id="3" creationId="{91DBCE83-BE42-3041-A0C2-BCD0E09E772E}"/>
          </ac:spMkLst>
        </pc:spChg>
        <pc:spChg chg="add del">
          <ac:chgData name="McHardy, Alicia (CDC/OD/OADC) (CTR)" userId="570df698-c921-498a-a3da-44422fcc5090" providerId="ADAL" clId="{F5902B3E-BBAD-4C59-8437-7531483672B7}" dt="2021-08-12T15:24:07.146" v="1609" actId="26606"/>
          <ac:spMkLst>
            <pc:docMk/>
            <pc:sldMk cId="81100182" sldId="299"/>
            <ac:spMk id="16" creationId="{BBED7469-0D10-44CB-A4C2-C1124B3CA59F}"/>
          </ac:spMkLst>
        </pc:spChg>
        <pc:spChg chg="add del">
          <ac:chgData name="McHardy, Alicia (CDC/OD/OADC) (CTR)" userId="570df698-c921-498a-a3da-44422fcc5090" providerId="ADAL" clId="{F5902B3E-BBAD-4C59-8437-7531483672B7}" dt="2021-08-12T15:24:07.146" v="1609" actId="26606"/>
          <ac:spMkLst>
            <pc:docMk/>
            <pc:sldMk cId="81100182" sldId="299"/>
            <ac:spMk id="18" creationId="{F4351E00-23D4-4170-AACC-F27A1EE3FF43}"/>
          </ac:spMkLst>
        </pc:spChg>
        <pc:spChg chg="add del">
          <ac:chgData name="McHardy, Alicia (CDC/OD/OADC) (CTR)" userId="570df698-c921-498a-a3da-44422fcc5090" providerId="ADAL" clId="{F5902B3E-BBAD-4C59-8437-7531483672B7}" dt="2021-08-12T15:24:07.146" v="1609" actId="26606"/>
          <ac:spMkLst>
            <pc:docMk/>
            <pc:sldMk cId="81100182" sldId="299"/>
            <ac:spMk id="20" creationId="{36324DAD-3C03-4590-BDB0-ACCE29E8062B}"/>
          </ac:spMkLst>
        </pc:spChg>
        <pc:spChg chg="add del">
          <ac:chgData name="McHardy, Alicia (CDC/OD/OADC) (CTR)" userId="570df698-c921-498a-a3da-44422fcc5090" providerId="ADAL" clId="{F5902B3E-BBAD-4C59-8437-7531483672B7}" dt="2021-08-12T15:24:07.146" v="1609" actId="26606"/>
          <ac:spMkLst>
            <pc:docMk/>
            <pc:sldMk cId="81100182" sldId="299"/>
            <ac:spMk id="22" creationId="{64D0ABBA-7770-4A8E-A402-3336AD7E7935}"/>
          </ac:spMkLst>
        </pc:spChg>
        <pc:spChg chg="add del">
          <ac:chgData name="McHardy, Alicia (CDC/OD/OADC) (CTR)" userId="570df698-c921-498a-a3da-44422fcc5090" providerId="ADAL" clId="{F5902B3E-BBAD-4C59-8437-7531483672B7}" dt="2021-08-12T15:24:07.146" v="1609" actId="26606"/>
          <ac:spMkLst>
            <pc:docMk/>
            <pc:sldMk cId="81100182" sldId="299"/>
            <ac:spMk id="24" creationId="{A6ACAFF7-48DF-441D-AF2E-21BC7596E863}"/>
          </ac:spMkLst>
        </pc:spChg>
        <pc:picChg chg="add del mod ord">
          <ac:chgData name="McHardy, Alicia (CDC/OD/OADC) (CTR)" userId="570df698-c921-498a-a3da-44422fcc5090" providerId="ADAL" clId="{F5902B3E-BBAD-4C59-8437-7531483672B7}" dt="2021-08-12T15:24:15.204" v="1611" actId="21"/>
          <ac:picMkLst>
            <pc:docMk/>
            <pc:sldMk cId="81100182" sldId="299"/>
            <ac:picMk id="6" creationId="{C6BB5759-FE22-4A2B-BBD5-ECE6FF29B9DF}"/>
          </ac:picMkLst>
        </pc:picChg>
        <pc:picChg chg="mod">
          <ac:chgData name="McHardy, Alicia (CDC/OD/OADC) (CTR)" userId="570df698-c921-498a-a3da-44422fcc5090" providerId="ADAL" clId="{F5902B3E-BBAD-4C59-8437-7531483672B7}" dt="2021-08-12T15:24:07.146" v="1609" actId="26606"/>
          <ac:picMkLst>
            <pc:docMk/>
            <pc:sldMk cId="81100182" sldId="299"/>
            <ac:picMk id="8" creationId="{0B64900D-A9A5-0742-9D7D-9A9BA9AA5286}"/>
          </ac:picMkLst>
        </pc:picChg>
        <pc:picChg chg="add del mod">
          <ac:chgData name="McHardy, Alicia (CDC/OD/OADC) (CTR)" userId="570df698-c921-498a-a3da-44422fcc5090" providerId="ADAL" clId="{F5902B3E-BBAD-4C59-8437-7531483672B7}" dt="2021-08-12T16:11:21.467" v="1628" actId="21"/>
          <ac:picMkLst>
            <pc:docMk/>
            <pc:sldMk cId="81100182" sldId="299"/>
            <ac:picMk id="12" creationId="{00294B93-3789-49E3-9BEE-6DABD07EF4C7}"/>
          </ac:picMkLst>
        </pc:picChg>
        <pc:picChg chg="add mod">
          <ac:chgData name="McHardy, Alicia (CDC/OD/OADC) (CTR)" userId="570df698-c921-498a-a3da-44422fcc5090" providerId="ADAL" clId="{F5902B3E-BBAD-4C59-8437-7531483672B7}" dt="2021-08-12T16:12:17.481" v="1640" actId="1076"/>
          <ac:picMkLst>
            <pc:docMk/>
            <pc:sldMk cId="81100182" sldId="299"/>
            <ac:picMk id="1026" creationId="{ECED8A14-B428-42FE-9D33-5B13C041726B}"/>
          </ac:picMkLst>
        </pc:picChg>
      </pc:sldChg>
      <pc:sldChg chg="modNotesTx">
        <pc:chgData name="McHardy, Alicia (CDC/OD/OADC) (CTR)" userId="570df698-c921-498a-a3da-44422fcc5090" providerId="ADAL" clId="{F5902B3E-BBAD-4C59-8437-7531483672B7}" dt="2021-08-12T16:30:48.207" v="2216"/>
        <pc:sldMkLst>
          <pc:docMk/>
          <pc:sldMk cId="1919843909" sldId="300"/>
        </pc:sldMkLst>
      </pc:sldChg>
      <pc:sldChg chg="delSp modSp add mod delAnim modAnim modNotesTx">
        <pc:chgData name="McHardy, Alicia (CDC/OD/OADC) (CTR)" userId="570df698-c921-498a-a3da-44422fcc5090" providerId="ADAL" clId="{F5902B3E-BBAD-4C59-8437-7531483672B7}" dt="2021-08-12T19:40:03.424" v="2347" actId="6549"/>
        <pc:sldMkLst>
          <pc:docMk/>
          <pc:sldMk cId="3371218971" sldId="301"/>
        </pc:sldMkLst>
        <pc:spChg chg="mod">
          <ac:chgData name="McHardy, Alicia (CDC/OD/OADC) (CTR)" userId="570df698-c921-498a-a3da-44422fcc5090" providerId="ADAL" clId="{F5902B3E-BBAD-4C59-8437-7531483672B7}" dt="2021-08-12T12:54:24.391" v="229" actId="1036"/>
          <ac:spMkLst>
            <pc:docMk/>
            <pc:sldMk cId="3371218971" sldId="301"/>
            <ac:spMk id="19" creationId="{3835F77E-0DEA-4300-BD58-C385128996E1}"/>
          </ac:spMkLst>
        </pc:spChg>
        <pc:spChg chg="mod">
          <ac:chgData name="McHardy, Alicia (CDC/OD/OADC) (CTR)" userId="570df698-c921-498a-a3da-44422fcc5090" providerId="ADAL" clId="{F5902B3E-BBAD-4C59-8437-7531483672B7}" dt="2021-08-12T12:54:24.391" v="229" actId="1036"/>
          <ac:spMkLst>
            <pc:docMk/>
            <pc:sldMk cId="3371218971" sldId="301"/>
            <ac:spMk id="20" creationId="{16E36717-B1A4-49E1-81AD-39E17E573C23}"/>
          </ac:spMkLst>
        </pc:spChg>
        <pc:spChg chg="mod">
          <ac:chgData name="McHardy, Alicia (CDC/OD/OADC) (CTR)" userId="570df698-c921-498a-a3da-44422fcc5090" providerId="ADAL" clId="{F5902B3E-BBAD-4C59-8437-7531483672B7}" dt="2021-08-12T12:54:24.391" v="229" actId="1036"/>
          <ac:spMkLst>
            <pc:docMk/>
            <pc:sldMk cId="3371218971" sldId="301"/>
            <ac:spMk id="21" creationId="{FA16F00F-EBC6-4BA5-B862-E57BC279AB6D}"/>
          </ac:spMkLst>
        </pc:spChg>
        <pc:spChg chg="mod">
          <ac:chgData name="McHardy, Alicia (CDC/OD/OADC) (CTR)" userId="570df698-c921-498a-a3da-44422fcc5090" providerId="ADAL" clId="{F5902B3E-BBAD-4C59-8437-7531483672B7}" dt="2021-08-12T12:54:24.391" v="229" actId="1036"/>
          <ac:spMkLst>
            <pc:docMk/>
            <pc:sldMk cId="3371218971" sldId="301"/>
            <ac:spMk id="22" creationId="{7563359F-5C54-43D3-9BDB-B4901B2D8E75}"/>
          </ac:spMkLst>
        </pc:spChg>
        <pc:spChg chg="mod">
          <ac:chgData name="McHardy, Alicia (CDC/OD/OADC) (CTR)" userId="570df698-c921-498a-a3da-44422fcc5090" providerId="ADAL" clId="{F5902B3E-BBAD-4C59-8437-7531483672B7}" dt="2021-08-12T12:54:24.391" v="229" actId="1036"/>
          <ac:spMkLst>
            <pc:docMk/>
            <pc:sldMk cId="3371218971" sldId="301"/>
            <ac:spMk id="23" creationId="{05B8F8A8-BC47-4646-998B-13ED7BFDEBFB}"/>
          </ac:spMkLst>
        </pc:spChg>
        <pc:spChg chg="mod">
          <ac:chgData name="McHardy, Alicia (CDC/OD/OADC) (CTR)" userId="570df698-c921-498a-a3da-44422fcc5090" providerId="ADAL" clId="{F5902B3E-BBAD-4C59-8437-7531483672B7}" dt="2021-08-12T12:54:24.391" v="229" actId="1036"/>
          <ac:spMkLst>
            <pc:docMk/>
            <pc:sldMk cId="3371218971" sldId="301"/>
            <ac:spMk id="24" creationId="{A3CFAB8F-15ED-4FD5-98C7-75EA0847AEF7}"/>
          </ac:spMkLst>
        </pc:spChg>
        <pc:spChg chg="mod">
          <ac:chgData name="McHardy, Alicia (CDC/OD/OADC) (CTR)" userId="570df698-c921-498a-a3da-44422fcc5090" providerId="ADAL" clId="{F5902B3E-BBAD-4C59-8437-7531483672B7}" dt="2021-08-12T12:54:24.391" v="229" actId="1036"/>
          <ac:spMkLst>
            <pc:docMk/>
            <pc:sldMk cId="3371218971" sldId="301"/>
            <ac:spMk id="25" creationId="{CBB6684D-E9BA-454C-9D73-0BE9AAB0946F}"/>
          </ac:spMkLst>
        </pc:spChg>
        <pc:spChg chg="del">
          <ac:chgData name="McHardy, Alicia (CDC/OD/OADC) (CTR)" userId="570df698-c921-498a-a3da-44422fcc5090" providerId="ADAL" clId="{F5902B3E-BBAD-4C59-8437-7531483672B7}" dt="2021-08-12T12:53:01.409" v="142" actId="478"/>
          <ac:spMkLst>
            <pc:docMk/>
            <pc:sldMk cId="3371218971" sldId="301"/>
            <ac:spMk id="27" creationId="{55A18B20-A44F-4D9C-A413-CFEC15837E81}"/>
          </ac:spMkLst>
        </pc:spChg>
        <pc:graphicFrameChg chg="mod modGraphic">
          <ac:chgData name="McHardy, Alicia (CDC/OD/OADC) (CTR)" userId="570df698-c921-498a-a3da-44422fcc5090" providerId="ADAL" clId="{F5902B3E-BBAD-4C59-8437-7531483672B7}" dt="2021-08-12T12:52:54.624" v="140" actId="20577"/>
          <ac:graphicFrameMkLst>
            <pc:docMk/>
            <pc:sldMk cId="3371218971" sldId="301"/>
            <ac:graphicFrameMk id="18" creationId="{4BA91AB8-7EEC-4D47-A2E0-D265BAEC3CF5}"/>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a:t>Requirements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custScaleX="105268">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custScaleX="105268">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custScaleX="105268">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custScaleX="105268">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46212" y="7878"/>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34276" y="142125"/>
          <a:ext cx="328160" cy="32816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42924" y="7878"/>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a:t>
          </a:r>
        </a:p>
      </dsp:txBody>
      <dsp:txXfrm>
        <a:off x="642924" y="7878"/>
        <a:ext cx="3477720" cy="596654"/>
      </dsp:txXfrm>
    </dsp:sp>
    <dsp:sp modelId="{2D5436FF-CD8F-49B7-BC99-A908F42A00BB}">
      <dsp:nvSpPr>
        <dsp:cNvPr id="0" name=""/>
        <dsp:cNvSpPr/>
      </dsp:nvSpPr>
      <dsp:spPr>
        <a:xfrm>
          <a:off x="4026872" y="7878"/>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 the problem</a:t>
          </a:r>
        </a:p>
      </dsp:txBody>
      <dsp:txXfrm>
        <a:off x="4026872" y="7878"/>
        <a:ext cx="3747606" cy="596654"/>
      </dsp:txXfrm>
    </dsp:sp>
    <dsp:sp modelId="{5D03E8DB-3BEC-4487-8F14-230693C419EF}">
      <dsp:nvSpPr>
        <dsp:cNvPr id="0" name=""/>
        <dsp:cNvSpPr/>
      </dsp:nvSpPr>
      <dsp:spPr>
        <a:xfrm>
          <a:off x="-46212" y="753697"/>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34276" y="887944"/>
          <a:ext cx="328160" cy="32816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42924" y="753697"/>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Research</a:t>
          </a:r>
        </a:p>
      </dsp:txBody>
      <dsp:txXfrm>
        <a:off x="642924" y="753697"/>
        <a:ext cx="3477720" cy="596654"/>
      </dsp:txXfrm>
    </dsp:sp>
    <dsp:sp modelId="{9941A27D-4987-49A4-ACA0-D2393F0B8B57}">
      <dsp:nvSpPr>
        <dsp:cNvPr id="0" name=""/>
        <dsp:cNvSpPr/>
      </dsp:nvSpPr>
      <dsp:spPr>
        <a:xfrm>
          <a:off x="4026872" y="753697"/>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026872" y="753697"/>
        <a:ext cx="3747606" cy="596654"/>
      </dsp:txXfrm>
    </dsp:sp>
    <dsp:sp modelId="{C0F40A7D-A0FF-4DD0-AE70-AF5CC0C3944C}">
      <dsp:nvSpPr>
        <dsp:cNvPr id="0" name=""/>
        <dsp:cNvSpPr/>
      </dsp:nvSpPr>
      <dsp:spPr>
        <a:xfrm>
          <a:off x="-46212" y="1499515"/>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34276" y="1633763"/>
          <a:ext cx="328160" cy="32816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42924" y="1499515"/>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Requirements</a:t>
          </a:r>
        </a:p>
      </dsp:txBody>
      <dsp:txXfrm>
        <a:off x="642924" y="1499515"/>
        <a:ext cx="3477720" cy="596654"/>
      </dsp:txXfrm>
    </dsp:sp>
    <dsp:sp modelId="{1A1555AA-C025-4D90-838C-14BC6794E59D}">
      <dsp:nvSpPr>
        <dsp:cNvPr id="0" name=""/>
        <dsp:cNvSpPr/>
      </dsp:nvSpPr>
      <dsp:spPr>
        <a:xfrm>
          <a:off x="4026872" y="1499515"/>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Specify requirements</a:t>
          </a:r>
        </a:p>
      </dsp:txBody>
      <dsp:txXfrm>
        <a:off x="4026872" y="1499515"/>
        <a:ext cx="3747606" cy="596654"/>
      </dsp:txXfrm>
    </dsp:sp>
    <dsp:sp modelId="{8C6DF571-7056-4786-B46B-161117869F8F}">
      <dsp:nvSpPr>
        <dsp:cNvPr id="0" name=""/>
        <dsp:cNvSpPr/>
      </dsp:nvSpPr>
      <dsp:spPr>
        <a:xfrm>
          <a:off x="-46212" y="2245334"/>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34276" y="2379581"/>
          <a:ext cx="328160" cy="32816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42924" y="2245334"/>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Brainstorm</a:t>
          </a:r>
        </a:p>
      </dsp:txBody>
      <dsp:txXfrm>
        <a:off x="642924" y="2245334"/>
        <a:ext cx="3477720" cy="596654"/>
      </dsp:txXfrm>
    </dsp:sp>
    <dsp:sp modelId="{F426248E-5F24-4359-8189-71B15B39B051}">
      <dsp:nvSpPr>
        <dsp:cNvPr id="0" name=""/>
        <dsp:cNvSpPr/>
      </dsp:nvSpPr>
      <dsp:spPr>
        <a:xfrm>
          <a:off x="4026872" y="2245334"/>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Develop solutions</a:t>
          </a:r>
        </a:p>
      </dsp:txBody>
      <dsp:txXfrm>
        <a:off x="4026872" y="2245334"/>
        <a:ext cx="3747606" cy="596654"/>
      </dsp:txXfrm>
    </dsp:sp>
    <dsp:sp modelId="{A4503FEF-0940-4282-84F3-1BDCB9741230}">
      <dsp:nvSpPr>
        <dsp:cNvPr id="0" name=""/>
        <dsp:cNvSpPr/>
      </dsp:nvSpPr>
      <dsp:spPr>
        <a:xfrm>
          <a:off x="-46212" y="2991153"/>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34276" y="3125400"/>
          <a:ext cx="328160" cy="328160"/>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42924" y="2991153"/>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a:t>
          </a:r>
        </a:p>
      </dsp:txBody>
      <dsp:txXfrm>
        <a:off x="642924" y="2991153"/>
        <a:ext cx="3477720" cy="596654"/>
      </dsp:txXfrm>
    </dsp:sp>
    <dsp:sp modelId="{D613B4BD-3B22-4440-BDD3-821865FE339E}">
      <dsp:nvSpPr>
        <dsp:cNvPr id="0" name=""/>
        <dsp:cNvSpPr/>
      </dsp:nvSpPr>
      <dsp:spPr>
        <a:xfrm>
          <a:off x="4026872" y="2991153"/>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 a prototype</a:t>
          </a:r>
        </a:p>
      </dsp:txBody>
      <dsp:txXfrm>
        <a:off x="4026872" y="2991153"/>
        <a:ext cx="3747606" cy="596654"/>
      </dsp:txXfrm>
    </dsp:sp>
    <dsp:sp modelId="{7CBFD87E-5C7D-4BC5-A8EB-A83CEB76EB00}">
      <dsp:nvSpPr>
        <dsp:cNvPr id="0" name=""/>
        <dsp:cNvSpPr/>
      </dsp:nvSpPr>
      <dsp:spPr>
        <a:xfrm>
          <a:off x="-46212" y="3736971"/>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34276" y="3871219"/>
          <a:ext cx="328160" cy="328160"/>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42924" y="3736971"/>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a:t>
          </a:r>
        </a:p>
      </dsp:txBody>
      <dsp:txXfrm>
        <a:off x="642924" y="3736971"/>
        <a:ext cx="3477720" cy="596654"/>
      </dsp:txXfrm>
    </dsp:sp>
    <dsp:sp modelId="{EDE2BC57-6D59-4D50-99AE-924A50D4680A}">
      <dsp:nvSpPr>
        <dsp:cNvPr id="0" name=""/>
        <dsp:cNvSpPr/>
      </dsp:nvSpPr>
      <dsp:spPr>
        <a:xfrm>
          <a:off x="4026872" y="3736971"/>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 and redesign</a:t>
          </a:r>
        </a:p>
      </dsp:txBody>
      <dsp:txXfrm>
        <a:off x="4026872" y="3736971"/>
        <a:ext cx="3747606" cy="596654"/>
      </dsp:txXfrm>
    </dsp:sp>
    <dsp:sp modelId="{34833FC3-14AF-4AEA-B771-36827AFFD4BA}">
      <dsp:nvSpPr>
        <dsp:cNvPr id="0" name=""/>
        <dsp:cNvSpPr/>
      </dsp:nvSpPr>
      <dsp:spPr>
        <a:xfrm>
          <a:off x="-46212" y="4482790"/>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34276" y="4617038"/>
          <a:ext cx="328160" cy="328160"/>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42924" y="4482790"/>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Share</a:t>
          </a:r>
        </a:p>
      </dsp:txBody>
      <dsp:txXfrm>
        <a:off x="642924" y="4482790"/>
        <a:ext cx="3477720" cy="596654"/>
      </dsp:txXfrm>
    </dsp:sp>
    <dsp:sp modelId="{7F99D5B4-DE33-4A4B-B5B1-69E7AC370D35}">
      <dsp:nvSpPr>
        <dsp:cNvPr id="0" name=""/>
        <dsp:cNvSpPr/>
      </dsp:nvSpPr>
      <dsp:spPr>
        <a:xfrm>
          <a:off x="4026872" y="4482790"/>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Communicate results</a:t>
          </a:r>
        </a:p>
      </dsp:txBody>
      <dsp:txXfrm>
        <a:off x="4026872" y="4482790"/>
        <a:ext cx="3747606" cy="596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12/30/2021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Poliomyelitis, also known as polio, is a disabling and life-threatening disease caused by the </a:t>
            </a:r>
            <a:r>
              <a:rPr lang="en-US" sz="18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poliovirus</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The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spreads from person to person and can infect a person’s brain and/or spinal cord, causing </a:t>
            </a:r>
            <a:r>
              <a:rPr lang="en-US" sz="18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paralysis</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 targeted vaccination program has dramatically reduced the cases worldwide.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Call to Action</a:t>
            </a:r>
          </a:p>
          <a:p>
            <a:pPr lvl="0"/>
            <a:r>
              <a:rPr lang="en-US" sz="1200" kern="1200" dirty="0">
                <a:solidFill>
                  <a:schemeClr val="tx1"/>
                </a:solidFill>
                <a:effectLst/>
                <a:latin typeface="+mn-lt"/>
                <a:ea typeface="+mn-ea"/>
                <a:cs typeface="+mn-cs"/>
              </a:rPr>
              <a:t>In order to understand how polio causes difficulty breathing, it is essential that people understand how the lungs function. You can help people by following these three steps:  </a:t>
            </a:r>
          </a:p>
          <a:p>
            <a:pPr lvl="0"/>
            <a:endParaRPr lang="en-US" sz="12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Create a lung model. When we breathe, we use multiple parts of the body, including the lungs and the diaphragm. Building a model will give you a visual representation of how those parts work together to keep us breathing and how polio disrupts respiration.</a:t>
            </a:r>
          </a:p>
          <a:p>
            <a:pPr marL="228600" lvl="0" indent="-228600">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Conduct a breathing demonstration. This will allow you to see the importance of the diaphragm and what it does. Some people with polio are paralyzed and they are not able to breathe on their own. The iron lung (today a respirator) works as their diaphragm.</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Share your findings. One of the ways CDC communicates information is through social media. Your demonstrations can help CDC communicate the work they have done and are doing to improve access to polio vaccinations across the globe.</a:t>
            </a:r>
          </a:p>
          <a:p>
            <a:pPr lvl="0"/>
            <a:endParaRPr lang="en-US" sz="1200" b="0" kern="1200" dirty="0">
              <a:solidFill>
                <a:schemeClr val="tx1"/>
              </a:solidFill>
              <a:effectLst/>
              <a:latin typeface="+mn-lt"/>
              <a:ea typeface="+mn-ea"/>
              <a:cs typeface="+mn-cs"/>
            </a:endParaRPr>
          </a:p>
          <a:p>
            <a:pPr lvl="0"/>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p>
          <a:p>
            <a:pPr lvl="0"/>
            <a:r>
              <a:rPr lang="en-US" sz="1200" kern="1200" dirty="0">
                <a:solidFill>
                  <a:schemeClr val="tx1"/>
                </a:solidFill>
                <a:effectLst/>
                <a:latin typeface="+mn-lt"/>
                <a:ea typeface="+mn-ea"/>
                <a:cs typeface="+mn-cs"/>
              </a:rPr>
              <a:t>Successful vaccination efforts by CDC in the 1950s reduced polio cases in the U.S. from 15,000 annually to zero within 30 years. The Global Polio Eradication Initiative (GPEI) began in 1988 with the goal of eradicating polio worldwide and has dropped the infection rate by over 99.9%. </a:t>
            </a:r>
          </a:p>
          <a:p>
            <a:pPr lvl="0"/>
            <a:r>
              <a:rPr lang="en-US" sz="1200" kern="1200" dirty="0">
                <a:solidFill>
                  <a:schemeClr val="tx1"/>
                </a:solidFill>
                <a:effectLst/>
                <a:latin typeface="+mn-lt"/>
                <a:ea typeface="+mn-ea"/>
                <a:cs typeface="+mn-cs"/>
              </a:rPr>
              <a:t>You can help support these efforts by raising awareness about the importance of routine vaccinations in your community. While endemic (naturally occurring) polio has been eradicated (eliminated) in much of the world, unvaccinated people are still vulnerable to infections that are brought in from other areas. It is important that people understand and follow the recommended CDC immunization schedule for their own health and that of their communities.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engineering design process allows engineers to develop and test solutions to problems. You can use the process to help determine the best way to inform the public about polio eradication efforts.</a:t>
            </a:r>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255150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Create a Lung Model</a:t>
            </a:r>
          </a:p>
          <a:p>
            <a:pPr lvl="0"/>
            <a:r>
              <a:rPr lang="en-US" sz="1200" kern="1200" dirty="0">
                <a:solidFill>
                  <a:schemeClr val="tx1"/>
                </a:solidFill>
                <a:effectLst/>
                <a:latin typeface="+mn-lt"/>
                <a:ea typeface="+mn-ea"/>
                <a:cs typeface="+mn-cs"/>
              </a:rPr>
              <a:t>Your model will give viewers an idea of how the respiratory system works. You will need these parts to construct your model: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plastic bottle (20oz or larger), 2 plastic straws, 3 balloons, tape, string or yarn (optional), scissors, utility knife, hot glue gun</a:t>
            </a:r>
          </a:p>
          <a:p>
            <a:pPr lvl="0"/>
            <a:endParaRPr lang="en-US" sz="1200" kern="1200" dirty="0">
              <a:solidFill>
                <a:schemeClr val="tx1"/>
              </a:solidFill>
              <a:effectLst/>
              <a:latin typeface="+mn-lt"/>
              <a:ea typeface="+mn-ea"/>
              <a:cs typeface="+mn-cs"/>
            </a:endParaRPr>
          </a:p>
          <a:p>
            <a:pPr marL="342900" marR="0" indent="-342900">
              <a:lnSpc>
                <a:spcPct val="107000"/>
              </a:lnSpc>
              <a:spcBef>
                <a:spcPts val="0"/>
              </a:spcBef>
              <a:spcAft>
                <a:spcPts val="0"/>
              </a:spcAft>
              <a:buFont typeface="+mj-l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Cut the bottle into two pieces horizontally with your scissors.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b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Use a utility knife to make a small cut in the side of your plastic bottle, 4–5 inches (10–13 cm) above the bottom. The incision should be horizontal. Insert one of the scissor blades into the incision that you made. Hold the bottle firmly and cut all the way around the side of the bottle with your scissors so that you end up with two halves—one half with the bottle cap and one half with the base. You can recycle the bottom half of the plastic bottle.</a:t>
            </a:r>
          </a:p>
          <a:p>
            <a:pPr marL="342900" marR="0" indent="-342900">
              <a:lnSpc>
                <a:spcPct val="107000"/>
              </a:lnSpc>
              <a:spcBef>
                <a:spcPts val="0"/>
              </a:spcBef>
              <a:spcAft>
                <a:spcPts val="0"/>
              </a:spcAft>
              <a:buFont typeface="+mj-l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Use your utility knife to cut an opening in the bottle cap for the straw.</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b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Hold the bottle cap in place and carefully puncture the top of the bottle cap with the tip of your utility knife. Carve a small circle into the cap by holding the knife at an 80-degree angle. Take a plastic straw and try to squeeze it through your bottle cap. If the straw fits and doesn’t fall out of the opening, your bottle is ready to go. It’s okay if the straw is a little snug inside the hole. A tighter fit is going to be easier to work with than a looser fit.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Tip: You may also use a drill bit to puncture your hole if the bottle cap is too thick for a utility knife.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Cut a plastic straw into thirds with your scissors.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b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Cut the straw into even thirds. Cut at an angle that’s perpendicular to the straw so that the places where you cut are even and flat. Then use your scissors to cut one end of two of the straw sections at a 45-degree angle to make them pointy.</a:t>
            </a:r>
          </a:p>
          <a:p>
            <a:pPr marL="342900" marR="0" indent="-342900">
              <a:lnSpc>
                <a:spcPct val="107000"/>
              </a:lnSpc>
              <a:spcBef>
                <a:spcPts val="0"/>
              </a:spcBef>
              <a:spcAft>
                <a:spcPts val="0"/>
              </a:spcAft>
              <a:buFont typeface="+mj-l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Slide the pointed edges of two pieces of straw into the bottom of a larger straw. </a:t>
            </a:r>
            <a:b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Squeeze the tip of each straw and slide each inside the same opening at the bottom of an uncut straw. The two smaller sections that you already cut will rely on the tension inside the opening to keep them in place. Make sure the sections of straw are at a 45º angle to one another and are symmetrical. Glue the junction where your three straws meet with a hot glue gun</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This will ensure that no air escapes when you’re using your lung. Wait 2-3 minutes to let the hot glue dry. </a:t>
            </a:r>
          </a:p>
          <a:p>
            <a:pPr marL="342900" marR="0" indent="-342900">
              <a:lnSpc>
                <a:spcPct val="107000"/>
              </a:lnSpc>
              <a:spcBef>
                <a:spcPts val="0"/>
              </a:spcBef>
              <a:spcAft>
                <a:spcPts val="0"/>
              </a:spcAft>
              <a:buFont typeface="+mj-l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Add hot glue to the inside lip of two balloons and put them on the straws. </a:t>
            </a:r>
            <a:b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Put a drop of hot glue inside each balloon near the top of each balloon’s opening. Slide them over each of the branching straws so that the longer length of straw is still open. Squeeze the section where you added hot glue against each straw for 15-30 seconds so that they’re sealed over the opening of each straw. Blow into the open end of your straw to test it. If the balloons expand, you’re ready to continue. If you hear air coming out, identify the leak and cover it with hot glue. You can also use tape to help with leaks.</a:t>
            </a:r>
          </a:p>
          <a:p>
            <a:pPr marL="342900" marR="0" indent="-342900">
              <a:lnSpc>
                <a:spcPct val="107000"/>
              </a:lnSpc>
              <a:spcBef>
                <a:spcPts val="0"/>
              </a:spcBef>
              <a:spcAft>
                <a:spcPts val="0"/>
              </a:spcAft>
              <a:buFont typeface="+mj-l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Slide the open end of your straw through the bottle cap.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You may need to pinch the opening of your straw to fit it through the hole as you slide it up through the bottle cap. Slide it until each balloon is inside the case of your bottle. Screw the bottle cap tight and seal the area where your length of straw and bottle cap meet with hot glue.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Optional: Cut a 12” long piece of string or yarn. Fold it in half and dangle the 2 ends into the hole before inserting your straw. This represents the </a:t>
            </a:r>
            <a:r>
              <a:rPr lang="en-US" sz="1800" b="1"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phrenic nerve</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 which starts in the neck and runs down to the diaphragm to control breathing.</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Stretch another balloon over the bottom of the bottle. </a:t>
            </a:r>
            <a:b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Cut the balloon about 1.5 inches (3.8 cm) from the top near the section where the balloon’s neck begins to get wider. Slide the balloon that you cut over the bottom of your bottle. Stretch it evenly over the bottom of the bottle. It may take a couple attempts since the plastic and the balloon are both flexible. Use a rubber band or tape to tightly secure the balloon to the bottle by wrapping it around the area where they meet.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Conduct a Breathing Demonstration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b="0" dirty="0"/>
              <a:t>The diaphragm is a muscle located beneath the lungs. As it expands and contracts, the pressure inside your lungs changes, causing respiration to occur. In the model you built, the balloon on the bottom of the bottle represents the diaphragm. Pull on the skin of the balloon at the bottom of the bottle to use your lung and observe the changes that occur. </a:t>
            </a:r>
          </a:p>
          <a:p>
            <a:endParaRPr lang="en-US" b="0" dirty="0"/>
          </a:p>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Record your demonstration. Be sure to explain the importance of the diaphragm for respiration and how pressure changes the size of the lungs. Explain why people with polio who are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paralyzed</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 this area of the body, need an iron lung to help them breathe. </a:t>
            </a:r>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0000"/>
              </a:lnSpc>
              <a:spcBef>
                <a:spcPts val="0"/>
              </a:spcBef>
              <a:spcAft>
                <a:spcPts val="800"/>
              </a:spcAft>
              <a:buClrTx/>
              <a:buSzTx/>
              <a:buFontTx/>
              <a:buNone/>
              <a:tabLst>
                <a:tab pos="228600" algn="l"/>
                <a:tab pos="457200" algn="l"/>
              </a:tabLst>
              <a:defRPr/>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Share Your Findings</a:t>
            </a:r>
          </a:p>
          <a:p>
            <a:pPr marL="0" marR="0" lvl="0" indent="0" algn="l" defTabSz="914400" rtl="0" eaLnBrk="1" fontAlgn="auto" latinLnBrk="0" hangingPunct="1">
              <a:lnSpc>
                <a:spcPct val="130000"/>
              </a:lnSpc>
              <a:spcBef>
                <a:spcPts val="0"/>
              </a:spcBef>
              <a:spcAft>
                <a:spcPts val="800"/>
              </a:spcAft>
              <a:buClrTx/>
              <a:buSzTx/>
              <a:buFontTx/>
              <a:buNone/>
              <a:tabLst>
                <a:tab pos="228600" algn="l"/>
                <a:tab pos="457200" algn="l"/>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using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@CDCMuseum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p>
          <a:p>
            <a:pPr marL="0" marR="0" indent="0">
              <a:lnSpc>
                <a:spcPct val="130000"/>
              </a:lnSpc>
              <a:spcBef>
                <a:spcPts val="0"/>
              </a:spcBef>
              <a:spcAft>
                <a:spcPts val="800"/>
              </a:spcAft>
              <a:tabLst>
                <a:tab pos="228600" algn="l"/>
                <a:tab pos="457200" algn="l"/>
              </a:tabLst>
            </a:pP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indent="0">
              <a:lnSpc>
                <a:spcPct val="130000"/>
              </a:lnSpc>
              <a:spcBef>
                <a:spcPts val="0"/>
              </a:spcBef>
              <a:spcAft>
                <a:spcPts val="800"/>
              </a:spcAft>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CDC plays a critical role in eradicating polio by providing scientific leadership and guidance at the global, regional and country level to implement evidence-based strategies. Since 1988, CDC, ministries of health, and Global Polio Eradication Initiative (GPEI) partners have worked together across these areas to reach every community and vaccinate every last child. </a:t>
            </a:r>
          </a:p>
          <a:p>
            <a:pPr marL="0" marR="0" indent="0">
              <a:lnSpc>
                <a:spcPct val="130000"/>
              </a:lnSpc>
              <a:spcBef>
                <a:spcPts val="0"/>
              </a:spcBef>
              <a:spcAft>
                <a:spcPts val="800"/>
              </a:spcAft>
              <a:tabLst>
                <a:tab pos="228600" algn="l"/>
                <a:tab pos="457200" algn="l"/>
              </a:tabLst>
            </a:pP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CDC’s Center for Global Health (CGH) works 24/7 around the globe to stop health threats at their source. As a citizen scientist, you can help CDC’s CGH by sharing your demonstration on their Twitter or Facebook pages to show the importance of polio vaccination using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@CDCGlobal</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l">
              <a:lnSpc>
                <a:spcPct val="107000"/>
              </a:lnSpc>
              <a:spcBef>
                <a:spcPts val="0"/>
              </a:spcBef>
              <a:spcAft>
                <a:spcPts val="600"/>
              </a:spcAft>
            </a:pPr>
            <a:endParaRPr lang="en-US" sz="1800" b="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Virus: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type of microbe (organisms too small to be visible to the naked eye) that causes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infectious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diseases; has a core of genetic material but no way to reproduce on its own; uses infected cells’ reproductive machinery</a:t>
            </a:r>
          </a:p>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Infectious: </a:t>
            </a:r>
            <a:r>
              <a:rPr lang="en-US" sz="1800" dirty="0">
                <a:solidFill>
                  <a:srgbClr val="222222"/>
                </a:solidFill>
                <a:effectLst/>
                <a:latin typeface="Century Gothic" panose="020B0502020202020204" pitchFamily="34" charset="0"/>
                <a:ea typeface="Times New Roman" panose="02020603050405020304" pitchFamily="18" charset="0"/>
                <a:cs typeface="Arial" panose="020B0604020202020204" pitchFamily="34" charset="0"/>
              </a:rPr>
              <a:t>likely to be transmitted to people and organisms through the environment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Poliovirus: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that infects people and causes poliomyelitis, polio for short</a:t>
            </a:r>
          </a:p>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Polio: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disabling and potentially life-threatening disease caused by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poliovirus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infection</a:t>
            </a:r>
          </a:p>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Sanitation: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act or process of making or keeping things free from filth, infection, or other dangers to health</a:t>
            </a:r>
          </a:p>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Paralysis/Paralyzed: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loss of the ability to move (and sometimes to feel anything) part or most of the body; typically caused by illness, poison, or injury</a:t>
            </a:r>
          </a:p>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Phrenic nerve: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nerve that runs from the neck to the diaphragm and controls breathing</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236472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94056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Polio is a crippling and potentially fatal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infectious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disease caused by the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poliovirus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solidFill>
                  <a:srgbClr val="0A3A8E"/>
                </a:solidFill>
                <a:effectLst/>
                <a:latin typeface="Century Gothic" panose="020B0502020202020204" pitchFamily="34" charset="0"/>
                <a:ea typeface="Times New Roman" panose="02020603050405020304" pitchFamily="18" charset="0"/>
                <a:cs typeface="Segoe UI" panose="020B0502040204020203" pitchFamily="34" charset="0"/>
              </a:rPr>
              <a:t>Poliovirus</a:t>
            </a: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very contagious and spreads through person-to-person contact.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enters the human body through the mouth and exits via the digestive system. For most, this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passes through undetected but, for others the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can cause nerve damage, resulting in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paralysis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It enters the body through the mouth and spreads through </a:t>
            </a: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contact with the feces (poop) of an infected person or droplets from a sneeze or cough of an infected person. Polio can contaminate food and water in unsanitary conditions where access to proper </a:t>
            </a:r>
            <a:r>
              <a:rPr lang="en-US" sz="1800" b="1" dirty="0">
                <a:solidFill>
                  <a:srgbClr val="0A3A8E"/>
                </a:solidFill>
                <a:effectLst/>
                <a:latin typeface="Century Gothic" panose="020B0502020202020204" pitchFamily="34" charset="0"/>
                <a:ea typeface="Times New Roman" panose="02020603050405020304" pitchFamily="18" charset="0"/>
                <a:cs typeface="Segoe UI" panose="020B0502040204020203" pitchFamily="34" charset="0"/>
              </a:rPr>
              <a:t>sanitation</a:t>
            </a: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unavailable.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94056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Polio and the Centers for Disease Control and Prevention (CDC)</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Polio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was the great equalizer as fear swept through the U.S. for the first half of the 20th century. Little was known about how the disease spread, leading to closed pools in summer and empty playgrounds as parents tried to protect their children from falling ill. Though 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ost people will show no symptoms of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poliovirus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infection, 1 in 4 will experience a few days of flu-like symptoms (sore throat, fever, tiredness, nausea, headache, and stomach pain). Some of these infected people will experience tingling in the legs or infection of the spinal cord and/or brain. In about 1 of every 200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poliovirus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infections,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paralysis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will occur and can be fatal. When paralytic infection occurs, the disorder is called poliomyelitis, or polio for short. Oftentimes this paralysis included the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phrenic nerve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 nerve that runs from the neck to the diaphragm and controls breathing.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iron lung was developed to help people with upper body paralysis. The machine gets the name iron lung because it is made of metal and helps people breathe. A patient lies on a roll-out bed tray and sticks their head outside the machine through an opening on one end of the bed. A small motor in the machine pumps a lever on the far end of the iron lung near the patient’s feet to change the air pressure inside the sealed machine. When the pressure decreases in the iron lung, the patient inhales. When the pressure increases in the iron lung, the patient exhales. There is a mirror angled over the headrest so the patient can interact with others. Because it was an expensive machine, a family often could not afford to have a machine at their house and had to send sick children to hospitals far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1955, Barton Hebert (pictured left) contracted polio in Covington, Louisiana when he was 15 years old. He recovered from the devastating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but was left </a:t>
            </a:r>
            <a:r>
              <a:rPr lang="en-US" sz="1800" b="1"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paralyzed</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from the waist up and confined to an iron lung. Nonetheless, Mr. Hebert returned to school to finish his high school degree. After a close friend told him, “Forget about physical conditions– work on your brain. The body is nothing but a life-support system for the brain,” Hebert went on to earn a degree in finance and to enjoy a successful career as a stockbroker and investment counselor. At work he used a portable respirator, but he was most comfortable breathing in his iron lung.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widespread fear of polio prompted President Franklin D. Roosevelt, in 1938, to ask his counsel Basil O’Connor to form and oversee the National Foundation for Infantile Paralysis. Today, this organization is known as the March of Dimes. This organization collected money for polio research, which made possible funding for the first polio vaccine, developed by Jonas Salk in the early 1950s. CDC is working with other agencies across the world to eradicate, or completely remove, polio. Thanks to mass vaccination campaigns, the last case that originated in the United States was in 1979. Today, polio only occurs naturally in two countries- Pakistan and Afghanistan. Only a few hundred cases are reported yearly worldwide, down from approximately 350,000 when the Global Polio Eradication Initiative was launched in 1988.</a:t>
            </a: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Watch this clip to hear Dr. Walter Orenstein, former director of CDC’s National Immunization Program and current Associate Director of the Emory Vaccine Center, discuss the dangers of polio for children in the 1950s. Find out more about the symptoms of the disease, how it spreads, and the specific ways in which the nervous system is affected, leading to paralysis. </a:t>
            </a: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12/30/2021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C6Weidit5Wo?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C6Weidit5W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2011680" y="1298448"/>
            <a:ext cx="5642733" cy="2837939"/>
          </a:xfrm>
        </p:spPr>
        <p:txBody>
          <a:bodyPr/>
          <a:lstStyle/>
          <a:p>
            <a:pPr algn="ctr"/>
            <a:r>
              <a:rPr lang="en-US" dirty="0">
                <a:solidFill>
                  <a:srgbClr val="FDB913"/>
                </a:solidFill>
              </a:rPr>
              <a:t>Exploring Polio</a:t>
            </a:r>
          </a:p>
        </p:txBody>
      </p:sp>
      <p:pic>
        <p:nvPicPr>
          <p:cNvPr id="11" name="Picture 10" descr="David J. Sencer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4" name="Graphic 3" descr="Lungs with solid fill">
            <a:extLst>
              <a:ext uri="{FF2B5EF4-FFF2-40B4-BE49-F238E27FC236}">
                <a16:creationId xmlns:a16="http://schemas.microsoft.com/office/drawing/2014/main" id="{192EF15F-C940-43F3-B090-2576C7E039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414" y="3218300"/>
            <a:ext cx="836444" cy="836444"/>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Create a lung model. </a:t>
            </a:r>
          </a:p>
          <a:p>
            <a:pPr marL="514350" indent="-514350">
              <a:buFont typeface="+mj-lt"/>
              <a:buAutoNum type="arabicPeriod"/>
            </a:pPr>
            <a:r>
              <a:rPr lang="en-US" sz="2800" dirty="0"/>
              <a:t>Conduct a breathing demonstration. </a:t>
            </a:r>
          </a:p>
          <a:p>
            <a:pPr marL="514350" indent="-514350">
              <a:buFont typeface="+mj-lt"/>
              <a:buAutoNum type="arabicPeriod"/>
            </a:pPr>
            <a:r>
              <a:rPr lang="en-US" sz="2800" dirty="0"/>
              <a:t>Share your findings. </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Engineering Design Process</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374111236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cstate="screen">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191984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3" name="Picture 12">
            <a:extLst>
              <a:ext uri="{FF2B5EF4-FFF2-40B4-BE49-F238E27FC236}">
                <a16:creationId xmlns:a16="http://schemas.microsoft.com/office/drawing/2014/main" id="{B2619FE1-0979-45C0-BCC7-EC555243EF51}"/>
              </a:ext>
              <a:ext uri="{C183D7F6-B498-43B3-948B-1728B52AA6E4}">
                <adec:decorative xmlns:adec="http://schemas.microsoft.com/office/drawing/2017/decorative" val="1"/>
              </a:ext>
            </a:extLst>
          </p:cNvPr>
          <p:cNvPicPr>
            <a:picLocks noChangeAspect="1"/>
          </p:cNvPicPr>
          <p:nvPr/>
        </p:nvPicPr>
        <p:blipFill>
          <a:blip r:embed="rId6" cstate="screen">
            <a:clrChange>
              <a:clrFrom>
                <a:srgbClr val="E4FECE"/>
              </a:clrFrom>
              <a:clrTo>
                <a:srgbClr val="E4FECE">
                  <a:alpha val="0"/>
                </a:srgbClr>
              </a:clrTo>
            </a:clrChange>
            <a:grayscl/>
            <a:extLst>
              <a:ext uri="{28A0092B-C50C-407E-A947-70E740481C1C}">
                <a14:useLocalDpi xmlns:a14="http://schemas.microsoft.com/office/drawing/2010/main"/>
              </a:ext>
            </a:extLst>
          </a:blip>
          <a:stretch>
            <a:fillRect/>
          </a:stretch>
        </p:blipFill>
        <p:spPr>
          <a:xfrm>
            <a:off x="695763" y="3863306"/>
            <a:ext cx="1660199" cy="1713144"/>
          </a:xfrm>
          <a:prstGeom prst="rect">
            <a:avLst/>
          </a:prstGeom>
        </p:spPr>
      </p:pic>
      <p:pic>
        <p:nvPicPr>
          <p:cNvPr id="14" name="Picture 13">
            <a:extLst>
              <a:ext uri="{FF2B5EF4-FFF2-40B4-BE49-F238E27FC236}">
                <a16:creationId xmlns:a16="http://schemas.microsoft.com/office/drawing/2014/main" id="{7AE1CFBB-BD76-4746-AAC1-F44AD0EE1E8D}"/>
              </a:ext>
              <a:ext uri="{C183D7F6-B498-43B3-948B-1728B52AA6E4}">
                <adec:decorative xmlns:adec="http://schemas.microsoft.com/office/drawing/2017/decorative" val="1"/>
              </a:ext>
            </a:extLst>
          </p:cNvPr>
          <p:cNvPicPr>
            <a:picLocks noChangeAspect="1"/>
          </p:cNvPicPr>
          <p:nvPr/>
        </p:nvPicPr>
        <p:blipFill>
          <a:blip r:embed="rId7" cstate="screen">
            <a:clrChange>
              <a:clrFrom>
                <a:srgbClr val="E4FECE"/>
              </a:clrFrom>
              <a:clrTo>
                <a:srgbClr val="E4FECE">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3151316" y="3863306"/>
            <a:ext cx="2322901" cy="1779243"/>
          </a:xfrm>
          <a:prstGeom prst="rect">
            <a:avLst/>
          </a:prstGeom>
        </p:spPr>
      </p:pic>
      <p:pic>
        <p:nvPicPr>
          <p:cNvPr id="15" name="Picture 14">
            <a:extLst>
              <a:ext uri="{FF2B5EF4-FFF2-40B4-BE49-F238E27FC236}">
                <a16:creationId xmlns:a16="http://schemas.microsoft.com/office/drawing/2014/main" id="{55322B23-7F57-47A6-A849-D76A9A7D4110}"/>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E4FECE"/>
              </a:clrFrom>
              <a:clrTo>
                <a:srgbClr val="E4FECE">
                  <a:alpha val="0"/>
                </a:srgbClr>
              </a:clrTo>
            </a:clrChang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92563" y="3555426"/>
            <a:ext cx="1243914" cy="2362933"/>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Create a lung model.  </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788404" cy="3108543"/>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Use a plastic bottle to make a chest cavity</a:t>
            </a:r>
          </a:p>
          <a:p>
            <a:pPr marL="457200" indent="-457200">
              <a:buFontTx/>
              <a:buChar char="-"/>
            </a:pPr>
            <a:r>
              <a:rPr lang="en-US" sz="2800" dirty="0">
                <a:solidFill>
                  <a:schemeClr val="tx1">
                    <a:lumMod val="65000"/>
                    <a:lumOff val="35000"/>
                  </a:schemeClr>
                </a:solidFill>
              </a:rPr>
              <a:t>Use straws and balloons to make the windpipe and lungs</a:t>
            </a:r>
          </a:p>
          <a:p>
            <a:pPr marL="457200" indent="-457200">
              <a:buFontTx/>
              <a:buChar char="-"/>
            </a:pPr>
            <a:r>
              <a:rPr lang="en-US" sz="2800" dirty="0">
                <a:solidFill>
                  <a:schemeClr val="tx1">
                    <a:lumMod val="65000"/>
                    <a:lumOff val="35000"/>
                  </a:schemeClr>
                </a:solidFill>
              </a:rPr>
              <a:t>Assemble and add the diaphragm muscle and phrenic nerve</a:t>
            </a:r>
          </a:p>
          <a:p>
            <a:pPr marL="457200" indent="-457200">
              <a:buFontTx/>
              <a:buChar char="-"/>
            </a:pPr>
            <a:endParaRPr lang="en-US" sz="2800" dirty="0">
              <a:solidFill>
                <a:schemeClr val="tx1">
                  <a:lumMod val="65000"/>
                  <a:lumOff val="35000"/>
                </a:schemeClr>
              </a:solidFill>
            </a:endParaRPr>
          </a:p>
          <a:p>
            <a:pPr marL="457200" indent="-457200">
              <a:buFontTx/>
              <a:buChar char="-"/>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475289"/>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7127483"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Record a demonstration of your iron lungs</a:t>
            </a:r>
          </a:p>
          <a:p>
            <a:pPr marL="457200" indent="-457200">
              <a:buFontTx/>
              <a:buChar char="-"/>
            </a:pPr>
            <a:r>
              <a:rPr lang="en-US" sz="2800" dirty="0">
                <a:solidFill>
                  <a:schemeClr val="tx1">
                    <a:lumMod val="65000"/>
                    <a:lumOff val="35000"/>
                  </a:schemeClr>
                </a:solidFill>
              </a:rPr>
              <a:t>Pull down on the diaphragm to show how the lungs respond</a:t>
            </a:r>
          </a:p>
          <a:p>
            <a:pPr marL="457200" indent="-457200">
              <a:buFontTx/>
              <a:buChar char="-"/>
            </a:pPr>
            <a:r>
              <a:rPr lang="en-US" sz="2800" dirty="0">
                <a:solidFill>
                  <a:schemeClr val="tx1">
                    <a:lumMod val="65000"/>
                    <a:lumOff val="35000"/>
                  </a:schemeClr>
                </a:solidFill>
              </a:rPr>
              <a:t>Describe how paralysis of the phrenic nerve due to polio would change the lungs</a:t>
            </a:r>
            <a:endParaRPr lang="en-US" sz="2800" dirty="0"/>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Conduct a breathing demonstration. </a:t>
            </a:r>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475289"/>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5" name="Graphic 14" descr="Lungs with solid fill">
            <a:extLst>
              <a:ext uri="{FF2B5EF4-FFF2-40B4-BE49-F238E27FC236}">
                <a16:creationId xmlns:a16="http://schemas.microsoft.com/office/drawing/2014/main" id="{373BA9B8-4F9A-4B91-89BE-1950BC9326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5438" y="3761481"/>
            <a:ext cx="836444" cy="836444"/>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FBD6B730-437F-4603-A167-90F914B68ACD}"/>
              </a:ext>
            </a:extLst>
          </p:cNvPr>
          <p:cNvSpPr>
            <a:spLocks noGrp="1"/>
          </p:cNvSpPr>
          <p:nvPr>
            <p:ph type="title"/>
          </p:nvPr>
        </p:nvSpPr>
        <p:spPr>
          <a:xfrm>
            <a:off x="252919" y="-441434"/>
            <a:ext cx="2947482" cy="441434"/>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578159777"/>
              </p:ext>
            </p:extLst>
          </p:nvPr>
        </p:nvGraphicFramePr>
        <p:xfrm>
          <a:off x="3581401" y="371644"/>
          <a:ext cx="8422542" cy="6181553"/>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83079">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kern="1200" cap="none" spc="0" dirty="0">
                          <a:solidFill>
                            <a:schemeClr val="tx1"/>
                          </a:solidFill>
                          <a:effectLst/>
                          <a:latin typeface="Century Gothic" panose="020B0502020202020204" pitchFamily="34" charset="0"/>
                          <a:cs typeface="Times New Roman" panose="02020603050405020304" pitchFamily="18" charset="0"/>
                        </a:rPr>
                        <a:t>disabling and life-threatening disease caused by poliovirus infection</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83079">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likely to be transmitted to people and organisms through the environment</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83079">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 nerve that runs from the neck to the diaphragm and controls breathing</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8307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type of microbe that causes infectious diseases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8307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loss of the ability to move (and sometimes to feel) part of the body</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8307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making or keeping things free from filth, infection, or other dangers to health</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8307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virus that infects people and causes poliomyelitis, polio for short</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616720"/>
            <a:ext cx="3108960" cy="523220"/>
          </a:xfrm>
          <a:prstGeom prst="rect">
            <a:avLst/>
          </a:prstGeom>
          <a:noFill/>
        </p:spPr>
        <p:txBody>
          <a:bodyPr wrap="square" rtlCol="0">
            <a:spAutoFit/>
          </a:bodyPr>
          <a:lstStyle/>
          <a:p>
            <a:pPr algn="ctr"/>
            <a:r>
              <a:rPr lang="en-US" sz="2800" dirty="0"/>
              <a:t>virus</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2203880"/>
            <a:ext cx="3108960" cy="523220"/>
          </a:xfrm>
          <a:prstGeom prst="rect">
            <a:avLst/>
          </a:prstGeom>
          <a:noFill/>
        </p:spPr>
        <p:txBody>
          <a:bodyPr wrap="square" rtlCol="0">
            <a:spAutoFit/>
          </a:bodyPr>
          <a:lstStyle/>
          <a:p>
            <a:pPr algn="ctr"/>
            <a:r>
              <a:rPr lang="en-US" sz="2800" dirty="0"/>
              <a:t>polio</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791040"/>
            <a:ext cx="3108960" cy="521207"/>
          </a:xfrm>
          <a:prstGeom prst="rect">
            <a:avLst/>
          </a:prstGeom>
          <a:noFill/>
        </p:spPr>
        <p:txBody>
          <a:bodyPr wrap="square" rtlCol="0">
            <a:spAutoFit/>
          </a:bodyPr>
          <a:lstStyle/>
          <a:p>
            <a:pPr algn="ctr"/>
            <a:r>
              <a:rPr lang="en-US" sz="2800" dirty="0"/>
              <a:t>paralysis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376187"/>
            <a:ext cx="3108960" cy="523220"/>
          </a:xfrm>
          <a:prstGeom prst="rect">
            <a:avLst/>
          </a:prstGeom>
          <a:noFill/>
        </p:spPr>
        <p:txBody>
          <a:bodyPr wrap="square" rtlCol="0">
            <a:spAutoFit/>
          </a:bodyPr>
          <a:lstStyle/>
          <a:p>
            <a:pPr algn="ctr"/>
            <a:r>
              <a:rPr lang="en-US" sz="2800" dirty="0"/>
              <a:t>infectious</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963347"/>
            <a:ext cx="3108960" cy="523220"/>
          </a:xfrm>
          <a:prstGeom prst="rect">
            <a:avLst/>
          </a:prstGeom>
          <a:noFill/>
        </p:spPr>
        <p:txBody>
          <a:bodyPr wrap="square" rtlCol="0">
            <a:spAutoFit/>
          </a:bodyPr>
          <a:lstStyle/>
          <a:p>
            <a:pPr algn="ctr"/>
            <a:r>
              <a:rPr lang="en-US" sz="2800" dirty="0"/>
              <a:t>sanitation</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550507"/>
            <a:ext cx="3108960" cy="523220"/>
          </a:xfrm>
          <a:prstGeom prst="rect">
            <a:avLst/>
          </a:prstGeom>
          <a:noFill/>
        </p:spPr>
        <p:txBody>
          <a:bodyPr wrap="square" rtlCol="0">
            <a:spAutoFit/>
          </a:bodyPr>
          <a:lstStyle/>
          <a:p>
            <a:pPr algn="ctr"/>
            <a:r>
              <a:rPr lang="en-US" sz="2800" dirty="0"/>
              <a:t>phrenic nerve</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5137667"/>
            <a:ext cx="3108960" cy="523220"/>
          </a:xfrm>
          <a:prstGeom prst="rect">
            <a:avLst/>
          </a:prstGeom>
          <a:noFill/>
        </p:spPr>
        <p:txBody>
          <a:bodyPr wrap="square" rtlCol="0">
            <a:spAutoFit/>
          </a:bodyPr>
          <a:lstStyle/>
          <a:p>
            <a:pPr algn="ctr"/>
            <a:r>
              <a:rPr lang="en-US" sz="2800" dirty="0"/>
              <a:t>poliovirus</a:t>
            </a:r>
          </a:p>
        </p:txBody>
      </p:sp>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33712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7.40741E-7 L 0.29532 -0.24375 " pathEditMode="relative" rAng="0" ptsTypes="AA">
                                      <p:cBhvr>
                                        <p:cTn id="6" dur="2000" fill="hold"/>
                                        <p:tgtEl>
                                          <p:spTgt spid="19"/>
                                        </p:tgtEl>
                                        <p:attrNameLst>
                                          <p:attrName>ppt_x</p:attrName>
                                          <p:attrName>ppt_y</p:attrName>
                                        </p:attrNameLst>
                                      </p:cBhvr>
                                      <p:rCtr x="14766" y="-1219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4.07407E-6 L 0.29454 -0.28125 " pathEditMode="relative" rAng="0" ptsTypes="AA">
                                      <p:cBhvr>
                                        <p:cTn id="10" dur="2000" fill="hold"/>
                                        <p:tgtEl>
                                          <p:spTgt spid="20"/>
                                        </p:tgtEl>
                                        <p:attrNameLst>
                                          <p:attrName>ppt_x</p:attrName>
                                          <p:attrName>ppt_y</p:attrName>
                                        </p:attrNameLst>
                                      </p:cBhvr>
                                      <p:rCtr x="14727" y="-1407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3.7037E-7 L 0.29454 -0.325 " pathEditMode="relative" rAng="0" ptsTypes="AA">
                                      <p:cBhvr>
                                        <p:cTn id="14" dur="2000" fill="hold"/>
                                        <p:tgtEl>
                                          <p:spTgt spid="22"/>
                                        </p:tgtEl>
                                        <p:attrNameLst>
                                          <p:attrName>ppt_x</p:attrName>
                                          <p:attrName>ppt_y</p:attrName>
                                        </p:attrNameLst>
                                      </p:cBhvr>
                                      <p:rCtr x="14727" y="-1625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2.59259E-6 L 0.29454 0.2301 " pathEditMode="relative" rAng="0" ptsTypes="AA">
                                      <p:cBhvr>
                                        <p:cTn id="18" dur="2000" fill="hold"/>
                                        <p:tgtEl>
                                          <p:spTgt spid="23"/>
                                        </p:tgtEl>
                                        <p:attrNameLst>
                                          <p:attrName>ppt_x</p:attrName>
                                          <p:attrName>ppt_y</p:attrName>
                                        </p:attrNameLst>
                                      </p:cBhvr>
                                      <p:rCtr x="14727" y="1150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2.59259E-6 L 0.29284 0.18518 " pathEditMode="relative" rAng="0" ptsTypes="AA">
                                      <p:cBhvr>
                                        <p:cTn id="22" dur="2000" fill="hold"/>
                                        <p:tgtEl>
                                          <p:spTgt spid="24"/>
                                        </p:tgtEl>
                                        <p:attrNameLst>
                                          <p:attrName>ppt_x</p:attrName>
                                          <p:attrName>ppt_y</p:attrName>
                                        </p:attrNameLst>
                                      </p:cBhvr>
                                      <p:rCtr x="14635" y="925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376 0.14884 " pathEditMode="relative" rAng="0" ptsTypes="AA">
                                      <p:cBhvr>
                                        <p:cTn id="26" dur="2000" fill="hold"/>
                                        <p:tgtEl>
                                          <p:spTgt spid="21"/>
                                        </p:tgtEl>
                                        <p:attrNameLst>
                                          <p:attrName>ppt_x</p:attrName>
                                          <p:attrName>ppt_y</p:attrName>
                                        </p:attrNameLst>
                                      </p:cBhvr>
                                      <p:rCtr x="14323" y="768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1.48148E-6 L 0.29284 0.10301 " pathEditMode="relative" rAng="0" ptsTypes="AA">
                                      <p:cBhvr>
                                        <p:cTn id="30" dur="2000" fill="hold"/>
                                        <p:tgtEl>
                                          <p:spTgt spid="25"/>
                                        </p:tgtEl>
                                        <p:attrNameLst>
                                          <p:attrName>ppt_x</p:attrName>
                                          <p:attrName>ppt_y</p:attrName>
                                        </p:attrNameLst>
                                      </p:cBhvr>
                                      <p:rCtr x="14635" y="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Polio</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69" y="758952"/>
            <a:ext cx="7685063" cy="5330952"/>
          </a:xfrm>
        </p:spPr>
        <p:txBody>
          <a:bodyPr vert="horz" lIns="91440" tIns="45720" rIns="91440" bIns="45720" rtlCol="0" anchor="ctr">
            <a:normAutofit lnSpcReduction="10000"/>
          </a:bodyPr>
          <a:lstStyle/>
          <a:p>
            <a:r>
              <a:rPr lang="en-US" sz="2600" dirty="0"/>
              <a:t>Polio (aka poliomyelitis) is:</a:t>
            </a:r>
          </a:p>
          <a:p>
            <a:pPr lvl="1"/>
            <a:r>
              <a:rPr lang="en-US" sz="2400" dirty="0"/>
              <a:t>a disabling and life-threatening disease</a:t>
            </a:r>
          </a:p>
          <a:p>
            <a:pPr lvl="1"/>
            <a:r>
              <a:rPr lang="en-US" sz="2400" dirty="0"/>
              <a:t>caused by the poliovirus</a:t>
            </a:r>
          </a:p>
          <a:p>
            <a:pPr marL="502920" lvl="1" indent="0">
              <a:buNone/>
            </a:pPr>
            <a:endParaRPr lang="en-US" sz="2400" dirty="0"/>
          </a:p>
          <a:p>
            <a:r>
              <a:rPr lang="en-US" sz="2600" dirty="0"/>
              <a:t>Polio can be spread through:</a:t>
            </a:r>
          </a:p>
          <a:p>
            <a:pPr lvl="1"/>
            <a:r>
              <a:rPr lang="en-US" sz="2400" dirty="0"/>
              <a:t>Contact with the feces (poop) of an infected person</a:t>
            </a:r>
          </a:p>
          <a:p>
            <a:pPr lvl="1"/>
            <a:r>
              <a:rPr lang="en-US" sz="2400" dirty="0"/>
              <a:t>Droplets from a sneeze or cough of an infected person</a:t>
            </a:r>
          </a:p>
          <a:p>
            <a:pPr lvl="1"/>
            <a:r>
              <a:rPr lang="en-US" sz="2400" dirty="0"/>
              <a:t>People who are infected even without symptoms </a:t>
            </a:r>
          </a:p>
          <a:p>
            <a:pPr lvl="1"/>
            <a:endParaRPr lang="en-US" sz="2400" dirty="0"/>
          </a:p>
          <a:p>
            <a:r>
              <a:rPr lang="en-US" sz="2600" dirty="0"/>
              <a:t>Symptoms of Infection:</a:t>
            </a:r>
          </a:p>
          <a:p>
            <a:pPr lvl="1"/>
            <a:r>
              <a:rPr lang="en-US" sz="2400" dirty="0"/>
              <a:t>1 out of 4: flu-like symptoms (sore throat, fever, </a:t>
            </a:r>
            <a:r>
              <a:rPr lang="en-US" sz="2400" dirty="0" err="1"/>
              <a:t>etc</a:t>
            </a:r>
            <a:r>
              <a:rPr lang="en-US" sz="2400" dirty="0"/>
              <a:t>)</a:t>
            </a:r>
          </a:p>
          <a:p>
            <a:pPr lvl="1"/>
            <a:r>
              <a:rPr lang="en-US" sz="2400" dirty="0"/>
              <a:t>1 out of 25: meningitis infection of brain or spinal cord</a:t>
            </a:r>
          </a:p>
          <a:p>
            <a:pPr lvl="1"/>
            <a:r>
              <a:rPr lang="en-US" sz="2400" dirty="0"/>
              <a:t>1 out of 200: paralysis/weakness in arms, legs, or both</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8" name="Picture 7" descr="This transmission electron microscopic (TEM), negative stain image, reveals some of the ultrastructural features exhibited by a grouping of icosahedral-shaped polio virus particle. CDC/ J. J. Esposito; F. A. Murphy, 1971">
            <a:extLst>
              <a:ext uri="{FF2B5EF4-FFF2-40B4-BE49-F238E27FC236}">
                <a16:creationId xmlns:a16="http://schemas.microsoft.com/office/drawing/2014/main" id="{2F77D0D4-B961-4D05-8A66-8B5EEF6DED67}"/>
              </a:ext>
            </a:extLst>
          </p:cNvPr>
          <p:cNvPicPr/>
          <p:nvPr/>
        </p:nvPicPr>
        <p:blipFill>
          <a:blip r:embed="rId6" cstate="screen">
            <a:extLst>
              <a:ext uri="{28A0092B-C50C-407E-A947-70E740481C1C}">
                <a14:useLocalDpi xmlns:a14="http://schemas.microsoft.com/office/drawing/2010/main"/>
              </a:ext>
            </a:extLst>
          </a:blip>
          <a:stretch>
            <a:fillRect/>
          </a:stretch>
        </p:blipFill>
        <p:spPr>
          <a:xfrm>
            <a:off x="9707667" y="508211"/>
            <a:ext cx="1790065" cy="17437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433747" cy="5120640"/>
          </a:xfrm>
        </p:spPr>
        <p:txBody>
          <a:bodyPr>
            <a:normAutofit/>
          </a:bodyPr>
          <a:lstStyle/>
          <a:p>
            <a:pPr marL="514350" lvl="0" indent="-514350">
              <a:buFont typeface="+mj-lt"/>
              <a:buAutoNum type="arabicPeriod"/>
            </a:pPr>
            <a:r>
              <a:rPr lang="en-US" sz="2800" dirty="0"/>
              <a:t>What microbe causes polio?</a:t>
            </a:r>
          </a:p>
          <a:p>
            <a:pPr marL="514350" lvl="0" indent="-514350">
              <a:buFont typeface="+mj-lt"/>
              <a:buAutoNum type="arabicPeriod"/>
            </a:pPr>
            <a:r>
              <a:rPr lang="en-US" sz="2800" dirty="0"/>
              <a:t>How is polio spread in a community?</a:t>
            </a:r>
          </a:p>
          <a:p>
            <a:pPr marL="514350" lvl="0" indent="-514350">
              <a:buFont typeface="+mj-lt"/>
              <a:buAutoNum type="arabicPeriod"/>
            </a:pPr>
            <a:r>
              <a:rPr lang="en-US" sz="2800" dirty="0"/>
              <a:t>Why do some communities lack access to clean water and sewage sanitation?</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70851" y="6135850"/>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Polio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5329162" cy="5272349"/>
          </a:xfrm>
        </p:spPr>
        <p:txBody>
          <a:bodyPr anchor="ctr">
            <a:normAutofit/>
          </a:bodyPr>
          <a:lstStyle/>
          <a:p>
            <a:r>
              <a:rPr lang="en-US" sz="2600" dirty="0"/>
              <a:t>Polio usually infects children</a:t>
            </a:r>
          </a:p>
          <a:p>
            <a:r>
              <a:rPr lang="en-US" sz="2600" dirty="0"/>
              <a:t>Polio infection can cause paralysis in any area of body</a:t>
            </a:r>
          </a:p>
          <a:p>
            <a:r>
              <a:rPr lang="en-US" sz="2600" dirty="0"/>
              <a:t>Phrenic nerve paralysis affects diaphragm muscle and leads to an inability to breathe</a:t>
            </a:r>
          </a:p>
          <a:p>
            <a:r>
              <a:rPr lang="en-US" sz="2600" dirty="0"/>
              <a:t>Iron lungs provided artificial respiration for polio patients</a:t>
            </a:r>
          </a:p>
          <a:p>
            <a:r>
              <a:rPr lang="en-US" sz="2600" dirty="0"/>
              <a:t>Without iron lung, patients died</a:t>
            </a:r>
          </a:p>
          <a:p>
            <a:r>
              <a:rPr lang="en-US" sz="2600" dirty="0"/>
              <a:t>Today, portable respirators have replaced the need for iron lungs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6" name="Picture 5" descr="Photographed from the front, this photograph depicts an Emerson respirator, also known as an iron lung, which was used by polio patients whose ability to breath was paralyzed due to this crippling viral disease. This particular iron lung was donated to the Centers for Disease Control and Prevention’s (CDC), David J. Sencer Museum, by the family of polio patient Mr. Barton Hebert of Covington, Louisiana, Mr. Covington used the device from the late 1950s, until his death in 2003. Iron lungs encase the thoracic cavity externally in an airtight chamber. The chamber is used to create a negative pressure around the thoracic cavity, thereby, causing air to rush into the lungs, thereby, equalizing intrapulmonary pressure with that exterior to the body. By 1970, J. H. Emerson Co. ceased manufacturing this apparatus, but many still depend on such mechanical ventilation systems on a daily basis. CDC/ GHO/ Mary Hilpertshauser, 2004.">
            <a:extLst>
              <a:ext uri="{FF2B5EF4-FFF2-40B4-BE49-F238E27FC236}">
                <a16:creationId xmlns:a16="http://schemas.microsoft.com/office/drawing/2014/main" id="{964AE1E9-37F0-4428-B28E-56395498C27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92590" y="294216"/>
            <a:ext cx="2342918" cy="3343776"/>
          </a:xfrm>
          <a:prstGeom prst="rect">
            <a:avLst/>
          </a:prstGeom>
          <a:noFill/>
          <a:ln>
            <a:noFill/>
          </a:ln>
          <a:effectLst>
            <a:outerShdw blurRad="50800" dist="38100" dir="2700000" algn="tl" rotWithShape="0">
              <a:prstClr val="black">
                <a:alpha val="40000"/>
              </a:prstClr>
            </a:outerShdw>
          </a:effectLst>
        </p:spPr>
      </p:pic>
      <p:pic>
        <p:nvPicPr>
          <p:cNvPr id="9" name="Picture 8" descr="This historic image from 1960, depicted a nurse and physician, in the process of examining a patient, who was lying in a tank respirator, formerly referred to as an iron lung, during the Rhode Island polio epidemic. The iron lung encased the thoracic cavity externally in an airtight chamber. The chamber was used to create a negative pressure around the thoracic cavity, thereby, causing air to rush into the lungs to equalize intrathoracic pressure. CDC, 1960.">
            <a:extLst>
              <a:ext uri="{FF2B5EF4-FFF2-40B4-BE49-F238E27FC236}">
                <a16:creationId xmlns:a16="http://schemas.microsoft.com/office/drawing/2014/main" id="{1B234921-8B26-4D02-AC5B-8E0514865F1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9031816" y="3808326"/>
            <a:ext cx="2698146" cy="204829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Polio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833883"/>
            <a:ext cx="7923289" cy="5195128"/>
          </a:xfrm>
        </p:spPr>
        <p:txBody>
          <a:bodyPr anchor="ctr">
            <a:normAutofit/>
          </a:bodyPr>
          <a:lstStyle/>
          <a:p>
            <a:r>
              <a:rPr lang="en-US" sz="2600" dirty="0"/>
              <a:t>President Franklin D. Roosevelt</a:t>
            </a:r>
            <a:br>
              <a:rPr lang="en-US" sz="2600" dirty="0"/>
            </a:br>
            <a:r>
              <a:rPr lang="en-US" sz="2600" dirty="0"/>
              <a:t>contracted polio and was partially</a:t>
            </a:r>
            <a:br>
              <a:rPr lang="en-US" sz="2600" dirty="0"/>
            </a:br>
            <a:r>
              <a:rPr lang="en-US" sz="2600" dirty="0"/>
              <a:t>paralyzed</a:t>
            </a:r>
          </a:p>
          <a:p>
            <a:r>
              <a:rPr lang="en-US" sz="2600" dirty="0"/>
              <a:t>Roosevelt asked Basil O’Connor </a:t>
            </a:r>
            <a:br>
              <a:rPr lang="en-US" sz="2600" dirty="0"/>
            </a:br>
            <a:r>
              <a:rPr lang="en-US" sz="2600" dirty="0"/>
              <a:t>to found National Foundation for </a:t>
            </a:r>
            <a:br>
              <a:rPr lang="en-US" sz="2600" dirty="0"/>
            </a:br>
            <a:r>
              <a:rPr lang="en-US" sz="2600" dirty="0"/>
              <a:t>Infantile Paralysis to study polio, </a:t>
            </a:r>
            <a:br>
              <a:rPr lang="en-US" sz="2600" dirty="0"/>
            </a:br>
            <a:r>
              <a:rPr lang="en-US" sz="2600" dirty="0"/>
              <a:t>which later became the March of Dimes</a:t>
            </a:r>
          </a:p>
          <a:p>
            <a:r>
              <a:rPr lang="en-US" sz="2600" dirty="0"/>
              <a:t>CDC and partners are working to globally eradicate polio through vaccination</a:t>
            </a:r>
          </a:p>
          <a:p>
            <a:r>
              <a:rPr lang="en-US" sz="2600" dirty="0"/>
              <a:t>Last case of endemic (naturally occurring) polio in U.S. was in 1979</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026" name="Picture 2" descr="A photograph of President Franklin D. Roosevelt speaking to Basil O'Connor while seated at a desk">
            <a:extLst>
              <a:ext uri="{FF2B5EF4-FFF2-40B4-BE49-F238E27FC236}">
                <a16:creationId xmlns:a16="http://schemas.microsoft.com/office/drawing/2014/main" id="{ECED8A14-B428-42FE-9D33-5B13C04172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744997" y="833883"/>
            <a:ext cx="2957378" cy="22407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871049" cy="5120640"/>
          </a:xfrm>
        </p:spPr>
        <p:txBody>
          <a:bodyPr>
            <a:normAutofit/>
          </a:bodyPr>
          <a:lstStyle/>
          <a:p>
            <a:pPr marL="514350" lvl="0" indent="-514350">
              <a:buFont typeface="+mj-lt"/>
              <a:buAutoNum type="arabicPeriod"/>
            </a:pPr>
            <a:r>
              <a:rPr lang="en-US" sz="2800" dirty="0"/>
              <a:t>What symptom is required for a person to be considered to have polio?</a:t>
            </a:r>
          </a:p>
          <a:p>
            <a:pPr marL="514350" lvl="0" indent="-514350">
              <a:buFont typeface="+mj-lt"/>
              <a:buAutoNum type="arabicPeriod"/>
            </a:pPr>
            <a:r>
              <a:rPr lang="en-US" sz="2800" dirty="0"/>
              <a:t>What types of discrimination do people with physical disabilities experience?</a:t>
            </a:r>
          </a:p>
          <a:p>
            <a:pPr marL="514350" lvl="0" indent="-514350">
              <a:buFont typeface="+mj-lt"/>
              <a:buAutoNum type="arabicPeriod"/>
            </a:pPr>
            <a:r>
              <a:rPr lang="en-US" sz="2800" dirty="0"/>
              <a:t>What are the disadvantages of iron lung treatment?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63718" y="5067275"/>
            <a:ext cx="3557666" cy="468368"/>
          </a:xfrm>
        </p:spPr>
        <p:txBody>
          <a:bodyPr>
            <a:noAutofit/>
          </a:bodyPr>
          <a:lstStyle/>
          <a:p>
            <a:pPr marL="0" indent="0">
              <a:buNone/>
            </a:pPr>
            <a:r>
              <a:rPr lang="en-US" dirty="0">
                <a:solidFill>
                  <a:schemeClr val="tx1"/>
                </a:solidFill>
                <a:hlinkClick r:id="rId4"/>
              </a:rPr>
              <a:t>https://youtu.be/C6Weidit5Wo</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5" name="Online Media 4" title="Summertime Is Polio Season">
            <a:hlinkClick r:id="" action="ppaction://media"/>
            <a:extLst>
              <a:ext uri="{FF2B5EF4-FFF2-40B4-BE49-F238E27FC236}">
                <a16:creationId xmlns:a16="http://schemas.microsoft.com/office/drawing/2014/main" id="{114813E1-D633-44CB-932E-838D9923C5E6}"/>
              </a:ext>
            </a:extLst>
          </p:cNvPr>
          <p:cNvPicPr>
            <a:picLocks noRot="1" noChangeAspect="1"/>
          </p:cNvPicPr>
          <p:nvPr>
            <a:videoFile r:link="rId1"/>
          </p:nvPr>
        </p:nvPicPr>
        <p:blipFill>
          <a:blip r:embed="rId8"/>
          <a:stretch>
            <a:fillRect/>
          </a:stretch>
        </p:blipFill>
        <p:spPr>
          <a:xfrm>
            <a:off x="5743463" y="1492250"/>
            <a:ext cx="5877921" cy="332102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192284" cy="5120640"/>
          </a:xfrm>
        </p:spPr>
        <p:txBody>
          <a:bodyPr>
            <a:normAutofit/>
          </a:bodyPr>
          <a:lstStyle/>
          <a:p>
            <a:pPr marL="514350" lvl="0" indent="-514350">
              <a:buFont typeface="+mj-lt"/>
              <a:buAutoNum type="arabicPeriod"/>
            </a:pPr>
            <a:r>
              <a:rPr lang="en-US" sz="2800" dirty="0"/>
              <a:t>What are the dangers associated with polio?</a:t>
            </a:r>
          </a:p>
          <a:p>
            <a:pPr marL="514350" lvl="0" indent="-514350">
              <a:buFont typeface="+mj-lt"/>
              <a:buAutoNum type="arabicPeriod"/>
            </a:pPr>
            <a:r>
              <a:rPr lang="en-US" sz="2800" dirty="0"/>
              <a:t>Why is it important for everyone to understand the dangers of polio?</a:t>
            </a:r>
          </a:p>
          <a:p>
            <a:pPr marL="514350" lvl="0" indent="-514350">
              <a:buFont typeface="+mj-lt"/>
              <a:buAutoNum type="arabicPeriod"/>
            </a:pPr>
            <a:r>
              <a:rPr lang="en-US" sz="2800" dirty="0"/>
              <a:t>How can your efforts support the efforts of CDC?</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31BD6-B922-454C-A433-0744AFF32838}">
  <ds:schemaRef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5209fd75-7a81-4168-b980-79f8c369b5ef"/>
  </ds:schemaRefs>
</ds:datastoreItem>
</file>

<file path=customXml/itemProps3.xml><?xml version="1.0" encoding="utf-8"?>
<ds:datastoreItem xmlns:ds="http://schemas.openxmlformats.org/officeDocument/2006/customXml" ds:itemID="{09DDCBDF-21DA-465A-B361-B8DF17794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2025</TotalTime>
  <Words>3110</Words>
  <Application>Microsoft Office PowerPoint</Application>
  <PresentationFormat>Widescreen</PresentationFormat>
  <Paragraphs>164</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Corbel</vt:lpstr>
      <vt:lpstr>Wingdings 2</vt:lpstr>
      <vt:lpstr>Frame</vt:lpstr>
      <vt:lpstr>Exploring Polio</vt:lpstr>
      <vt:lpstr>Terms to Know</vt:lpstr>
      <vt:lpstr>Understanding Polio</vt:lpstr>
      <vt:lpstr>Think About It</vt:lpstr>
      <vt:lpstr>Polio and CDC</vt:lpstr>
      <vt:lpstr>Polio and CDC</vt:lpstr>
      <vt:lpstr>Think About It</vt:lpstr>
      <vt:lpstr>From the Expert</vt:lpstr>
      <vt:lpstr>Think About It</vt:lpstr>
      <vt:lpstr>Give it a Try</vt:lpstr>
      <vt:lpstr>Use the Engineering Design Process</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Polio</dc:title>
  <dc:creator>Rogers, Alexander (CDC/OD/OADC) (CTR)</dc:creator>
  <cp:lastModifiedBy>Rogers, Alexander (CDC/OD/OADC) (CTR)</cp:lastModifiedBy>
  <cp:revision>2</cp:revision>
  <dcterms:created xsi:type="dcterms:W3CDTF">2021-01-13T22:46:39Z</dcterms:created>
  <dcterms:modified xsi:type="dcterms:W3CDTF">2021-12-30T17:09:42Z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