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1"/>
  </p:notesMasterIdLst>
  <p:sldIdLst>
    <p:sldId id="256" r:id="rId5"/>
    <p:sldId id="298" r:id="rId6"/>
    <p:sldId id="259" r:id="rId7"/>
    <p:sldId id="286" r:id="rId8"/>
    <p:sldId id="293" r:id="rId9"/>
    <p:sldId id="292" r:id="rId10"/>
    <p:sldId id="288" r:id="rId11"/>
    <p:sldId id="262" r:id="rId12"/>
    <p:sldId id="289" r:id="rId13"/>
    <p:sldId id="270" r:id="rId14"/>
    <p:sldId id="294" r:id="rId15"/>
    <p:sldId id="297" r:id="rId16"/>
    <p:sldId id="295" r:id="rId17"/>
    <p:sldId id="273" r:id="rId18"/>
    <p:sldId id="283" r:id="rId19"/>
    <p:sldId id="284" r:id="rId20"/>
  </p:sldIdLst>
  <p:sldSz cx="12192000" cy="6858000"/>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 Backwards Vocabulary Quiz" id="{0B9AB00E-49F4-9747-BEEA-B54B32EC870E}">
          <p14:sldIdLst>
            <p14:sldId id="298"/>
          </p14:sldIdLst>
        </p14:section>
        <p14:section name="Understanding Foodborne Diseases" id="{7A23A243-1719-0540-9E24-47B30A0AA9C6}">
          <p14:sldIdLst>
            <p14:sldId id="259"/>
            <p14:sldId id="286"/>
            <p14:sldId id="293"/>
            <p14:sldId id="292"/>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294"/>
            <p14:sldId id="297"/>
            <p14:sldId id="295"/>
            <p14:sldId id="273"/>
            <p14:sldId id="283"/>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FD4F25-5D79-4E8E-827C-5509470E35E6}" v="43" dt="2021-12-22T13:31:39.9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09" autoAdjust="0"/>
    <p:restoredTop sz="79688" autoAdjust="0"/>
  </p:normalViewPr>
  <p:slideViewPr>
    <p:cSldViewPr snapToGrid="0" snapToObjects="1">
      <p:cViewPr varScale="1">
        <p:scale>
          <a:sx n="50" d="100"/>
          <a:sy n="50" d="100"/>
        </p:scale>
        <p:origin x="1236" y="60"/>
      </p:cViewPr>
      <p:guideLst/>
    </p:cSldViewPr>
  </p:slideViewPr>
  <p:outlineViewPr>
    <p:cViewPr>
      <p:scale>
        <a:sx n="33" d="100"/>
        <a:sy n="33" d="100"/>
      </p:scale>
      <p:origin x="0" y="-56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Hardy, Alicia (CDC/OD/OADC) (CTR)" userId="570df698-c921-498a-a3da-44422fcc5090" providerId="ADAL" clId="{51C0D6CC-611A-4C4D-91A0-321FFAD1B147}"/>
    <pc:docChg chg="custSel addSld delSld modSld modSection">
      <pc:chgData name="McHardy, Alicia (CDC/OD/OADC) (CTR)" userId="570df698-c921-498a-a3da-44422fcc5090" providerId="ADAL" clId="{51C0D6CC-611A-4C4D-91A0-321FFAD1B147}" dt="2021-08-06T18:04:06.754" v="254"/>
      <pc:docMkLst>
        <pc:docMk/>
      </pc:docMkLst>
      <pc:sldChg chg="modSp mod modNotesTx">
        <pc:chgData name="McHardy, Alicia (CDC/OD/OADC) (CTR)" userId="570df698-c921-498a-a3da-44422fcc5090" providerId="ADAL" clId="{51C0D6CC-611A-4C4D-91A0-321FFAD1B147}" dt="2021-08-06T18:04:06.754" v="254"/>
        <pc:sldMkLst>
          <pc:docMk/>
          <pc:sldMk cId="555697965" sldId="256"/>
        </pc:sldMkLst>
        <pc:spChg chg="mod">
          <ac:chgData name="McHardy, Alicia (CDC/OD/OADC) (CTR)" userId="570df698-c921-498a-a3da-44422fcc5090" providerId="ADAL" clId="{51C0D6CC-611A-4C4D-91A0-321FFAD1B147}" dt="2021-08-06T17:28:19.229" v="250" actId="21"/>
          <ac:spMkLst>
            <pc:docMk/>
            <pc:sldMk cId="555697965" sldId="256"/>
            <ac:spMk id="9" creationId="{1D1390E8-BAFE-4E74-8F39-4D44C3826157}"/>
          </ac:spMkLst>
        </pc:spChg>
        <pc:picChg chg="mod">
          <ac:chgData name="McHardy, Alicia (CDC/OD/OADC) (CTR)" userId="570df698-c921-498a-a3da-44422fcc5090" providerId="ADAL" clId="{51C0D6CC-611A-4C4D-91A0-321FFAD1B147}" dt="2021-08-06T17:28:04.628" v="249"/>
          <ac:picMkLst>
            <pc:docMk/>
            <pc:sldMk cId="555697965" sldId="256"/>
            <ac:picMk id="11" creationId="{57E49BB8-929D-2340-9D25-455EFF56D866}"/>
          </ac:picMkLst>
        </pc:picChg>
      </pc:sldChg>
      <pc:sldChg chg="modSp mod">
        <pc:chgData name="McHardy, Alicia (CDC/OD/OADC) (CTR)" userId="570df698-c921-498a-a3da-44422fcc5090" providerId="ADAL" clId="{51C0D6CC-611A-4C4D-91A0-321FFAD1B147}" dt="2021-08-06T16:47:24.735" v="2" actId="1076"/>
        <pc:sldMkLst>
          <pc:docMk/>
          <pc:sldMk cId="2238371641" sldId="259"/>
        </pc:sldMkLst>
        <pc:spChg chg="mod">
          <ac:chgData name="McHardy, Alicia (CDC/OD/OADC) (CTR)" userId="570df698-c921-498a-a3da-44422fcc5090" providerId="ADAL" clId="{51C0D6CC-611A-4C4D-91A0-321FFAD1B147}" dt="2021-08-06T16:47:16.624" v="0" actId="242"/>
          <ac:spMkLst>
            <pc:docMk/>
            <pc:sldMk cId="2238371641" sldId="259"/>
            <ac:spMk id="3" creationId="{A265044F-184D-9446-9AB8-6F52D76FA076}"/>
          </ac:spMkLst>
        </pc:spChg>
        <pc:picChg chg="mod">
          <ac:chgData name="McHardy, Alicia (CDC/OD/OADC) (CTR)" userId="570df698-c921-498a-a3da-44422fcc5090" providerId="ADAL" clId="{51C0D6CC-611A-4C4D-91A0-321FFAD1B147}" dt="2021-08-06T16:47:22.424" v="1" actId="1076"/>
          <ac:picMkLst>
            <pc:docMk/>
            <pc:sldMk cId="2238371641" sldId="259"/>
            <ac:picMk id="5" creationId="{95DC9454-5BFF-4CCA-895A-27AECDC913B7}"/>
          </ac:picMkLst>
        </pc:picChg>
        <pc:picChg chg="mod">
          <ac:chgData name="McHardy, Alicia (CDC/OD/OADC) (CTR)" userId="570df698-c921-498a-a3da-44422fcc5090" providerId="ADAL" clId="{51C0D6CC-611A-4C4D-91A0-321FFAD1B147}" dt="2021-08-06T16:47:24.735" v="2" actId="1076"/>
          <ac:picMkLst>
            <pc:docMk/>
            <pc:sldMk cId="2238371641" sldId="259"/>
            <ac:picMk id="6" creationId="{09765F17-8496-477B-B9EB-22C2D0A39DDA}"/>
          </ac:picMkLst>
        </pc:picChg>
      </pc:sldChg>
      <pc:sldChg chg="del">
        <pc:chgData name="McHardy, Alicia (CDC/OD/OADC) (CTR)" userId="570df698-c921-498a-a3da-44422fcc5090" providerId="ADAL" clId="{51C0D6CC-611A-4C4D-91A0-321FFAD1B147}" dt="2021-08-06T17:10:24.486" v="193" actId="47"/>
        <pc:sldMkLst>
          <pc:docMk/>
          <pc:sldMk cId="814253483" sldId="272"/>
        </pc:sldMkLst>
      </pc:sldChg>
      <pc:sldChg chg="modAnim">
        <pc:chgData name="McHardy, Alicia (CDC/OD/OADC) (CTR)" userId="570df698-c921-498a-a3da-44422fcc5090" providerId="ADAL" clId="{51C0D6CC-611A-4C4D-91A0-321FFAD1B147}" dt="2021-08-06T16:49:01.199" v="9"/>
        <pc:sldMkLst>
          <pc:docMk/>
          <pc:sldMk cId="1211825635" sldId="283"/>
        </pc:sldMkLst>
      </pc:sldChg>
      <pc:sldChg chg="modSp mod">
        <pc:chgData name="McHardy, Alicia (CDC/OD/OADC) (CTR)" userId="570df698-c921-498a-a3da-44422fcc5090" providerId="ADAL" clId="{51C0D6CC-611A-4C4D-91A0-321FFAD1B147}" dt="2021-08-06T16:47:41.576" v="4" actId="14100"/>
        <pc:sldMkLst>
          <pc:docMk/>
          <pc:sldMk cId="1790243411" sldId="288"/>
        </pc:sldMkLst>
        <pc:spChg chg="mod">
          <ac:chgData name="McHardy, Alicia (CDC/OD/OADC) (CTR)" userId="570df698-c921-498a-a3da-44422fcc5090" providerId="ADAL" clId="{51C0D6CC-611A-4C4D-91A0-321FFAD1B147}" dt="2021-08-06T16:47:41.576" v="4" actId="14100"/>
          <ac:spMkLst>
            <pc:docMk/>
            <pc:sldMk cId="1790243411" sldId="288"/>
            <ac:spMk id="3" creationId="{D1584135-AA69-524A-AB1E-779B69A0B203}"/>
          </ac:spMkLst>
        </pc:spChg>
      </pc:sldChg>
      <pc:sldChg chg="modAnim">
        <pc:chgData name="McHardy, Alicia (CDC/OD/OADC) (CTR)" userId="570df698-c921-498a-a3da-44422fcc5090" providerId="ADAL" clId="{51C0D6CC-611A-4C4D-91A0-321FFAD1B147}" dt="2021-08-06T16:48:29.833" v="7"/>
        <pc:sldMkLst>
          <pc:docMk/>
          <pc:sldMk cId="1007016688" sldId="297"/>
        </pc:sldMkLst>
      </pc:sldChg>
      <pc:sldChg chg="addSp delSp modSp add mod setBg modAnim delDesignElem modNotesTx">
        <pc:chgData name="McHardy, Alicia (CDC/OD/OADC) (CTR)" userId="570df698-c921-498a-a3da-44422fcc5090" providerId="ADAL" clId="{51C0D6CC-611A-4C4D-91A0-321FFAD1B147}" dt="2021-08-06T17:09:13.247" v="192"/>
        <pc:sldMkLst>
          <pc:docMk/>
          <pc:sldMk cId="2990283783" sldId="298"/>
        </pc:sldMkLst>
        <pc:spChg chg="del">
          <ac:chgData name="McHardy, Alicia (CDC/OD/OADC) (CTR)" userId="570df698-c921-498a-a3da-44422fcc5090" providerId="ADAL" clId="{51C0D6CC-611A-4C4D-91A0-321FFAD1B147}" dt="2021-08-06T16:50:24.292" v="16" actId="478"/>
          <ac:spMkLst>
            <pc:docMk/>
            <pc:sldMk cId="2990283783" sldId="298"/>
            <ac:spMk id="2" creationId="{9DE0EE2E-C8DF-4E4F-B8BA-E46EFA47BC2B}"/>
          </ac:spMkLst>
        </pc:spChg>
        <pc:spChg chg="del">
          <ac:chgData name="McHardy, Alicia (CDC/OD/OADC) (CTR)" userId="570df698-c921-498a-a3da-44422fcc5090" providerId="ADAL" clId="{51C0D6CC-611A-4C4D-91A0-321FFAD1B147}" dt="2021-08-06T16:50:24.994" v="17" actId="478"/>
          <ac:spMkLst>
            <pc:docMk/>
            <pc:sldMk cId="2990283783" sldId="298"/>
            <ac:spMk id="3" creationId="{A265044F-184D-9446-9AB8-6F52D76FA076}"/>
          </ac:spMkLst>
        </pc:spChg>
        <pc:spChg chg="add del mod">
          <ac:chgData name="McHardy, Alicia (CDC/OD/OADC) (CTR)" userId="570df698-c921-498a-a3da-44422fcc5090" providerId="ADAL" clId="{51C0D6CC-611A-4C4D-91A0-321FFAD1B147}" dt="2021-08-06T16:56:04.018" v="65" actId="478"/>
          <ac:spMkLst>
            <pc:docMk/>
            <pc:sldMk cId="2990283783" sldId="298"/>
            <ac:spMk id="8" creationId="{5C6C5795-4A52-4017-B5FF-2B499300C3E0}"/>
          </ac:spMkLst>
        </pc:spChg>
        <pc:spChg chg="add del mod">
          <ac:chgData name="McHardy, Alicia (CDC/OD/OADC) (CTR)" userId="570df698-c921-498a-a3da-44422fcc5090" providerId="ADAL" clId="{51C0D6CC-611A-4C4D-91A0-321FFAD1B147}" dt="2021-08-06T16:50:27.282" v="18" actId="478"/>
          <ac:spMkLst>
            <pc:docMk/>
            <pc:sldMk cId="2990283783" sldId="298"/>
            <ac:spMk id="10" creationId="{08CA7BDF-FA48-457B-889B-D91CC459DE83}"/>
          </ac:spMkLst>
        </pc:spChg>
        <pc:spChg chg="del">
          <ac:chgData name="McHardy, Alicia (CDC/OD/OADC) (CTR)" userId="570df698-c921-498a-a3da-44422fcc5090" providerId="ADAL" clId="{51C0D6CC-611A-4C4D-91A0-321FFAD1B147}" dt="2021-08-06T16:50:14.140" v="15"/>
          <ac:spMkLst>
            <pc:docMk/>
            <pc:sldMk cId="2990283783" sldId="298"/>
            <ac:spMk id="12" creationId="{40DCEEEA-6FE7-4541-9EB2-EF754066EE9B}"/>
          </ac:spMkLst>
        </pc:spChg>
        <pc:spChg chg="del">
          <ac:chgData name="McHardy, Alicia (CDC/OD/OADC) (CTR)" userId="570df698-c921-498a-a3da-44422fcc5090" providerId="ADAL" clId="{51C0D6CC-611A-4C4D-91A0-321FFAD1B147}" dt="2021-08-06T16:50:14.140" v="15"/>
          <ac:spMkLst>
            <pc:docMk/>
            <pc:sldMk cId="2990283783" sldId="298"/>
            <ac:spMk id="14" creationId="{03A72D00-0CA4-4A88-86CE-B1FB393C52C2}"/>
          </ac:spMkLst>
        </pc:spChg>
        <pc:spChg chg="add mod">
          <ac:chgData name="McHardy, Alicia (CDC/OD/OADC) (CTR)" userId="570df698-c921-498a-a3da-44422fcc5090" providerId="ADAL" clId="{51C0D6CC-611A-4C4D-91A0-321FFAD1B147}" dt="2021-08-06T16:59:14.705" v="134" actId="1038"/>
          <ac:spMkLst>
            <pc:docMk/>
            <pc:sldMk cId="2990283783" sldId="298"/>
            <ac:spMk id="15" creationId="{4FC1C55B-9BF7-4938-8F41-44D17CF9B184}"/>
          </ac:spMkLst>
        </pc:spChg>
        <pc:spChg chg="add mod">
          <ac:chgData name="McHardy, Alicia (CDC/OD/OADC) (CTR)" userId="570df698-c921-498a-a3da-44422fcc5090" providerId="ADAL" clId="{51C0D6CC-611A-4C4D-91A0-321FFAD1B147}" dt="2021-08-06T16:59:09.905" v="129" actId="1038"/>
          <ac:spMkLst>
            <pc:docMk/>
            <pc:sldMk cId="2990283783" sldId="298"/>
            <ac:spMk id="19" creationId="{3835F77E-0DEA-4300-BD58-C385128996E1}"/>
          </ac:spMkLst>
        </pc:spChg>
        <pc:spChg chg="add mod">
          <ac:chgData name="McHardy, Alicia (CDC/OD/OADC) (CTR)" userId="570df698-c921-498a-a3da-44422fcc5090" providerId="ADAL" clId="{51C0D6CC-611A-4C4D-91A0-321FFAD1B147}" dt="2021-08-06T16:59:09.905" v="129" actId="1038"/>
          <ac:spMkLst>
            <pc:docMk/>
            <pc:sldMk cId="2990283783" sldId="298"/>
            <ac:spMk id="20" creationId="{16E36717-B1A4-49E1-81AD-39E17E573C23}"/>
          </ac:spMkLst>
        </pc:spChg>
        <pc:spChg chg="add mod">
          <ac:chgData name="McHardy, Alicia (CDC/OD/OADC) (CTR)" userId="570df698-c921-498a-a3da-44422fcc5090" providerId="ADAL" clId="{51C0D6CC-611A-4C4D-91A0-321FFAD1B147}" dt="2021-08-06T16:59:09.905" v="129" actId="1038"/>
          <ac:spMkLst>
            <pc:docMk/>
            <pc:sldMk cId="2990283783" sldId="298"/>
            <ac:spMk id="21" creationId="{FA16F00F-EBC6-4BA5-B862-E57BC279AB6D}"/>
          </ac:spMkLst>
        </pc:spChg>
        <pc:spChg chg="add mod">
          <ac:chgData name="McHardy, Alicia (CDC/OD/OADC) (CTR)" userId="570df698-c921-498a-a3da-44422fcc5090" providerId="ADAL" clId="{51C0D6CC-611A-4C4D-91A0-321FFAD1B147}" dt="2021-08-06T16:59:09.905" v="129" actId="1038"/>
          <ac:spMkLst>
            <pc:docMk/>
            <pc:sldMk cId="2990283783" sldId="298"/>
            <ac:spMk id="22" creationId="{7563359F-5C54-43D3-9BDB-B4901B2D8E75}"/>
          </ac:spMkLst>
        </pc:spChg>
        <pc:spChg chg="add mod">
          <ac:chgData name="McHardy, Alicia (CDC/OD/OADC) (CTR)" userId="570df698-c921-498a-a3da-44422fcc5090" providerId="ADAL" clId="{51C0D6CC-611A-4C4D-91A0-321FFAD1B147}" dt="2021-08-06T16:59:09.905" v="129" actId="1038"/>
          <ac:spMkLst>
            <pc:docMk/>
            <pc:sldMk cId="2990283783" sldId="298"/>
            <ac:spMk id="23" creationId="{05B8F8A8-BC47-4646-998B-13ED7BFDEBFB}"/>
          </ac:spMkLst>
        </pc:spChg>
        <pc:spChg chg="add mod">
          <ac:chgData name="McHardy, Alicia (CDC/OD/OADC) (CTR)" userId="570df698-c921-498a-a3da-44422fcc5090" providerId="ADAL" clId="{51C0D6CC-611A-4C4D-91A0-321FFAD1B147}" dt="2021-08-06T16:59:09.905" v="129" actId="1038"/>
          <ac:spMkLst>
            <pc:docMk/>
            <pc:sldMk cId="2990283783" sldId="298"/>
            <ac:spMk id="24" creationId="{A3CFAB8F-15ED-4FD5-98C7-75EA0847AEF7}"/>
          </ac:spMkLst>
        </pc:spChg>
        <pc:spChg chg="add mod">
          <ac:chgData name="McHardy, Alicia (CDC/OD/OADC) (CTR)" userId="570df698-c921-498a-a3da-44422fcc5090" providerId="ADAL" clId="{51C0D6CC-611A-4C4D-91A0-321FFAD1B147}" dt="2021-08-06T16:59:09.905" v="129" actId="1038"/>
          <ac:spMkLst>
            <pc:docMk/>
            <pc:sldMk cId="2990283783" sldId="298"/>
            <ac:spMk id="25" creationId="{CBB6684D-E9BA-454C-9D73-0BE9AAB0946F}"/>
          </ac:spMkLst>
        </pc:spChg>
        <pc:spChg chg="add mod">
          <ac:chgData name="McHardy, Alicia (CDC/OD/OADC) (CTR)" userId="570df698-c921-498a-a3da-44422fcc5090" providerId="ADAL" clId="{51C0D6CC-611A-4C4D-91A0-321FFAD1B147}" dt="2021-08-06T16:59:09.905" v="129" actId="1038"/>
          <ac:spMkLst>
            <pc:docMk/>
            <pc:sldMk cId="2990283783" sldId="298"/>
            <ac:spMk id="27" creationId="{55A18B20-A44F-4D9C-A413-CFEC15837E81}"/>
          </ac:spMkLst>
        </pc:spChg>
        <pc:graphicFrameChg chg="add mod modGraphic">
          <ac:chgData name="McHardy, Alicia (CDC/OD/OADC) (CTR)" userId="570df698-c921-498a-a3da-44422fcc5090" providerId="ADAL" clId="{51C0D6CC-611A-4C4D-91A0-321FFAD1B147}" dt="2021-08-06T16:59:56.824" v="155" actId="14734"/>
          <ac:graphicFrameMkLst>
            <pc:docMk/>
            <pc:sldMk cId="2990283783" sldId="298"/>
            <ac:graphicFrameMk id="18" creationId="{4BA91AB8-7EEC-4D47-A2E0-D265BAEC3CF5}"/>
          </ac:graphicFrameMkLst>
        </pc:graphicFrameChg>
        <pc:picChg chg="del">
          <ac:chgData name="McHardy, Alicia (CDC/OD/OADC) (CTR)" userId="570df698-c921-498a-a3da-44422fcc5090" providerId="ADAL" clId="{51C0D6CC-611A-4C4D-91A0-321FFAD1B147}" dt="2021-08-06T16:50:28.490" v="20" actId="478"/>
          <ac:picMkLst>
            <pc:docMk/>
            <pc:sldMk cId="2990283783" sldId="298"/>
            <ac:picMk id="4" creationId="{695AE4A5-66DA-4E9E-BCE6-F5538BC9CC12}"/>
          </ac:picMkLst>
        </pc:picChg>
        <pc:picChg chg="del">
          <ac:chgData name="McHardy, Alicia (CDC/OD/OADC) (CTR)" userId="570df698-c921-498a-a3da-44422fcc5090" providerId="ADAL" clId="{51C0D6CC-611A-4C4D-91A0-321FFAD1B147}" dt="2021-08-06T16:50:29.066" v="21" actId="478"/>
          <ac:picMkLst>
            <pc:docMk/>
            <pc:sldMk cId="2990283783" sldId="298"/>
            <ac:picMk id="5" creationId="{95DC9454-5BFF-4CCA-895A-27AECDC913B7}"/>
          </ac:picMkLst>
        </pc:picChg>
        <pc:picChg chg="del">
          <ac:chgData name="McHardy, Alicia (CDC/OD/OADC) (CTR)" userId="570df698-c921-498a-a3da-44422fcc5090" providerId="ADAL" clId="{51C0D6CC-611A-4C4D-91A0-321FFAD1B147}" dt="2021-08-06T16:50:27.921" v="19" actId="478"/>
          <ac:picMkLst>
            <pc:docMk/>
            <pc:sldMk cId="2990283783" sldId="298"/>
            <ac:picMk id="6" creationId="{09765F17-8496-477B-B9EB-22C2D0A39DDA}"/>
          </ac:picMkLst>
        </pc:picChg>
        <pc:picChg chg="mod">
          <ac:chgData name="McHardy, Alicia (CDC/OD/OADC) (CTR)" userId="570df698-c921-498a-a3da-44422fcc5090" providerId="ADAL" clId="{51C0D6CC-611A-4C4D-91A0-321FFAD1B147}" dt="2021-08-06T16:50:47.505" v="23" actId="1076"/>
          <ac:picMkLst>
            <pc:docMk/>
            <pc:sldMk cId="2990283783" sldId="298"/>
            <ac:picMk id="16" creationId="{79545CF3-DE89-A24E-9744-DA4A9F2D6E93}"/>
          </ac:picMkLst>
        </pc:picChg>
        <pc:picChg chg="add mod">
          <ac:chgData name="McHardy, Alicia (CDC/OD/OADC) (CTR)" userId="570df698-c921-498a-a3da-44422fcc5090" providerId="ADAL" clId="{51C0D6CC-611A-4C4D-91A0-321FFAD1B147}" dt="2021-08-06T16:50:47.505" v="23" actId="1076"/>
          <ac:picMkLst>
            <pc:docMk/>
            <pc:sldMk cId="2990283783" sldId="298"/>
            <ac:picMk id="26" creationId="{C84AD757-F4C7-4DE5-BBA2-52247BED8468}"/>
          </ac:picMkLst>
        </pc:picChg>
      </pc:sldChg>
      <pc:sldChg chg="del">
        <pc:chgData name="McHardy, Alicia (CDC/OD/OADC) (CTR)" userId="570df698-c921-498a-a3da-44422fcc5090" providerId="ADAL" clId="{51C0D6CC-611A-4C4D-91A0-321FFAD1B147}" dt="2021-08-06T16:49:38.270" v="10"/>
        <pc:sldMkLst>
          <pc:docMk/>
          <pc:sldMk cId="3461348402" sldId="298"/>
        </pc:sldMkLst>
      </pc:sldChg>
      <pc:sldChg chg="addSp delSp add del setBg delDesignElem">
        <pc:chgData name="McHardy, Alicia (CDC/OD/OADC) (CTR)" userId="570df698-c921-498a-a3da-44422fcc5090" providerId="ADAL" clId="{51C0D6CC-611A-4C4D-91A0-321FFAD1B147}" dt="2021-08-06T16:50:10.707" v="13"/>
        <pc:sldMkLst>
          <pc:docMk/>
          <pc:sldMk cId="4282809880" sldId="298"/>
        </pc:sldMkLst>
        <pc:spChg chg="add del">
          <ac:chgData name="McHardy, Alicia (CDC/OD/OADC) (CTR)" userId="570df698-c921-498a-a3da-44422fcc5090" providerId="ADAL" clId="{51C0D6CC-611A-4C4D-91A0-321FFAD1B147}" dt="2021-08-06T16:50:10.707" v="13"/>
          <ac:spMkLst>
            <pc:docMk/>
            <pc:sldMk cId="4282809880" sldId="298"/>
            <ac:spMk id="8" creationId="{C162DF2A-64D1-4AA9-BA42-8A4063EADE09}"/>
          </ac:spMkLst>
        </pc:spChg>
        <pc:spChg chg="add del">
          <ac:chgData name="McHardy, Alicia (CDC/OD/OADC) (CTR)" userId="570df698-c921-498a-a3da-44422fcc5090" providerId="ADAL" clId="{51C0D6CC-611A-4C4D-91A0-321FFAD1B147}" dt="2021-08-06T16:50:10.707" v="13"/>
          <ac:spMkLst>
            <pc:docMk/>
            <pc:sldMk cId="4282809880" sldId="298"/>
            <ac:spMk id="10" creationId="{5D7C1373-63AF-4A75-909E-990E05356670}"/>
          </ac:spMkLst>
        </pc:spChg>
        <pc:spChg chg="add del">
          <ac:chgData name="McHardy, Alicia (CDC/OD/OADC) (CTR)" userId="570df698-c921-498a-a3da-44422fcc5090" providerId="ADAL" clId="{51C0D6CC-611A-4C4D-91A0-321FFAD1B147}" dt="2021-08-06T16:50:10.707" v="13"/>
          <ac:spMkLst>
            <pc:docMk/>
            <pc:sldMk cId="4282809880" sldId="298"/>
            <ac:spMk id="12" creationId="{2F4AD318-2FB6-4C6E-931E-58E404FA18CD}"/>
          </ac:spMkLst>
        </pc:spChg>
        <pc:spChg chg="add del">
          <ac:chgData name="McHardy, Alicia (CDC/OD/OADC) (CTR)" userId="570df698-c921-498a-a3da-44422fcc5090" providerId="ADAL" clId="{51C0D6CC-611A-4C4D-91A0-321FFAD1B147}" dt="2021-08-06T16:50:10.707" v="13"/>
          <ac:spMkLst>
            <pc:docMk/>
            <pc:sldMk cId="4282809880" sldId="298"/>
            <ac:spMk id="14" creationId="{1A118E35-1CBF-4863-8497-F4DF1A166D2D}"/>
          </ac:spMkLst>
        </pc:spChg>
        <pc:spChg chg="add del">
          <ac:chgData name="McHardy, Alicia (CDC/OD/OADC) (CTR)" userId="570df698-c921-498a-a3da-44422fcc5090" providerId="ADAL" clId="{51C0D6CC-611A-4C4D-91A0-321FFAD1B147}" dt="2021-08-06T16:50:10.707" v="13"/>
          <ac:spMkLst>
            <pc:docMk/>
            <pc:sldMk cId="4282809880" sldId="298"/>
            <ac:spMk id="16" creationId="{6E187274-5DC2-4BE0-AF99-925D6D973550}"/>
          </ac:spMkLst>
        </pc:spChg>
      </pc:sldChg>
    </pc:docChg>
  </pc:docChgLst>
  <pc:docChgLst>
    <pc:chgData name="McHardy, Alicia (CDC/OD/OADC) (CTR)" userId="570df698-c921-498a-a3da-44422fcc5090" providerId="ADAL" clId="{E8FD4F25-5D79-4E8E-827C-5509470E35E6}"/>
    <pc:docChg chg="undo custSel modSld">
      <pc:chgData name="McHardy, Alicia (CDC/OD/OADC) (CTR)" userId="570df698-c921-498a-a3da-44422fcc5090" providerId="ADAL" clId="{E8FD4F25-5D79-4E8E-827C-5509470E35E6}" dt="2021-12-22T16:04:21.141" v="629" actId="13244"/>
      <pc:docMkLst>
        <pc:docMk/>
      </pc:docMkLst>
      <pc:sldChg chg="modSp mod">
        <pc:chgData name="McHardy, Alicia (CDC/OD/OADC) (CTR)" userId="570df698-c921-498a-a3da-44422fcc5090" providerId="ADAL" clId="{E8FD4F25-5D79-4E8E-827C-5509470E35E6}" dt="2021-12-22T15:47:32.375" v="586" actId="962"/>
        <pc:sldMkLst>
          <pc:docMk/>
          <pc:sldMk cId="555697965" sldId="256"/>
        </pc:sldMkLst>
        <pc:spChg chg="mod">
          <ac:chgData name="McHardy, Alicia (CDC/OD/OADC) (CTR)" userId="570df698-c921-498a-a3da-44422fcc5090" providerId="ADAL" clId="{E8FD4F25-5D79-4E8E-827C-5509470E35E6}" dt="2021-12-22T13:26:53.170" v="1" actId="962"/>
          <ac:spMkLst>
            <pc:docMk/>
            <pc:sldMk cId="555697965" sldId="256"/>
            <ac:spMk id="9" creationId="{1D1390E8-BAFE-4E74-8F39-4D44C3826157}"/>
          </ac:spMkLst>
        </pc:spChg>
        <pc:picChg chg="mod">
          <ac:chgData name="McHardy, Alicia (CDC/OD/OADC) (CTR)" userId="570df698-c921-498a-a3da-44422fcc5090" providerId="ADAL" clId="{E8FD4F25-5D79-4E8E-827C-5509470E35E6}" dt="2021-12-22T14:13:30.876" v="471" actId="962"/>
          <ac:picMkLst>
            <pc:docMk/>
            <pc:sldMk cId="555697965" sldId="256"/>
            <ac:picMk id="6" creationId="{83B477C5-E0CD-F042-9909-7E096F150D8C}"/>
          </ac:picMkLst>
        </pc:picChg>
        <pc:picChg chg="mod">
          <ac:chgData name="McHardy, Alicia (CDC/OD/OADC) (CTR)" userId="570df698-c921-498a-a3da-44422fcc5090" providerId="ADAL" clId="{E8FD4F25-5D79-4E8E-827C-5509470E35E6}" dt="2021-12-22T14:13:30.876" v="471" actId="962"/>
          <ac:picMkLst>
            <pc:docMk/>
            <pc:sldMk cId="555697965" sldId="256"/>
            <ac:picMk id="7" creationId="{BEC550AF-0652-B14D-A41F-AC056501AF3E}"/>
          </ac:picMkLst>
        </pc:picChg>
        <pc:picChg chg="mod">
          <ac:chgData name="McHardy, Alicia (CDC/OD/OADC) (CTR)" userId="570df698-c921-498a-a3da-44422fcc5090" providerId="ADAL" clId="{E8FD4F25-5D79-4E8E-827C-5509470E35E6}" dt="2021-12-22T13:26:49.955" v="0" actId="962"/>
          <ac:picMkLst>
            <pc:docMk/>
            <pc:sldMk cId="555697965" sldId="256"/>
            <ac:picMk id="8" creationId="{BFF77983-2296-4EEB-B1B7-4572B8A26C8F}"/>
          </ac:picMkLst>
        </pc:picChg>
        <pc:picChg chg="mod">
          <ac:chgData name="McHardy, Alicia (CDC/OD/OADC) (CTR)" userId="570df698-c921-498a-a3da-44422fcc5090" providerId="ADAL" clId="{E8FD4F25-5D79-4E8E-827C-5509470E35E6}" dt="2021-12-22T15:47:32.375" v="586" actId="962"/>
          <ac:picMkLst>
            <pc:docMk/>
            <pc:sldMk cId="555697965" sldId="256"/>
            <ac:picMk id="11" creationId="{57E49BB8-929D-2340-9D25-455EFF56D866}"/>
          </ac:picMkLst>
        </pc:picChg>
      </pc:sldChg>
      <pc:sldChg chg="modSp mod">
        <pc:chgData name="McHardy, Alicia (CDC/OD/OADC) (CTR)" userId="570df698-c921-498a-a3da-44422fcc5090" providerId="ADAL" clId="{E8FD4F25-5D79-4E8E-827C-5509470E35E6}" dt="2021-12-22T14:13:36.652" v="473" actId="962"/>
        <pc:sldMkLst>
          <pc:docMk/>
          <pc:sldMk cId="2238371641" sldId="259"/>
        </pc:sldMkLst>
        <pc:picChg chg="mod">
          <ac:chgData name="McHardy, Alicia (CDC/OD/OADC) (CTR)" userId="570df698-c921-498a-a3da-44422fcc5090" providerId="ADAL" clId="{E8FD4F25-5D79-4E8E-827C-5509470E35E6}" dt="2021-12-22T13:28:10.083" v="303" actId="962"/>
          <ac:picMkLst>
            <pc:docMk/>
            <pc:sldMk cId="2238371641" sldId="259"/>
            <ac:picMk id="4" creationId="{695AE4A5-66DA-4E9E-BCE6-F5538BC9CC12}"/>
          </ac:picMkLst>
        </pc:picChg>
        <pc:picChg chg="mod">
          <ac:chgData name="McHardy, Alicia (CDC/OD/OADC) (CTR)" userId="570df698-c921-498a-a3da-44422fcc5090" providerId="ADAL" clId="{E8FD4F25-5D79-4E8E-827C-5509470E35E6}" dt="2021-12-22T13:27:10.778" v="73" actId="962"/>
          <ac:picMkLst>
            <pc:docMk/>
            <pc:sldMk cId="2238371641" sldId="259"/>
            <ac:picMk id="5" creationId="{95DC9454-5BFF-4CCA-895A-27AECDC913B7}"/>
          </ac:picMkLst>
        </pc:picChg>
        <pc:picChg chg="mod">
          <ac:chgData name="McHardy, Alicia (CDC/OD/OADC) (CTR)" userId="570df698-c921-498a-a3da-44422fcc5090" providerId="ADAL" clId="{E8FD4F25-5D79-4E8E-827C-5509470E35E6}" dt="2021-12-22T13:27:25.798" v="149" actId="962"/>
          <ac:picMkLst>
            <pc:docMk/>
            <pc:sldMk cId="2238371641" sldId="259"/>
            <ac:picMk id="6" creationId="{09765F17-8496-477B-B9EB-22C2D0A39DDA}"/>
          </ac:picMkLst>
        </pc:picChg>
        <pc:picChg chg="mod">
          <ac:chgData name="McHardy, Alicia (CDC/OD/OADC) (CTR)" userId="570df698-c921-498a-a3da-44422fcc5090" providerId="ADAL" clId="{E8FD4F25-5D79-4E8E-827C-5509470E35E6}" dt="2021-12-22T14:13:36.652" v="473" actId="962"/>
          <ac:picMkLst>
            <pc:docMk/>
            <pc:sldMk cId="2238371641" sldId="259"/>
            <ac:picMk id="16" creationId="{79545CF3-DE89-A24E-9744-DA4A9F2D6E93}"/>
          </ac:picMkLst>
        </pc:picChg>
        <pc:picChg chg="mod">
          <ac:chgData name="McHardy, Alicia (CDC/OD/OADC) (CTR)" userId="570df698-c921-498a-a3da-44422fcc5090" providerId="ADAL" clId="{E8FD4F25-5D79-4E8E-827C-5509470E35E6}" dt="2021-12-22T14:13:36.652" v="473" actId="962"/>
          <ac:picMkLst>
            <pc:docMk/>
            <pc:sldMk cId="2238371641" sldId="259"/>
            <ac:picMk id="17" creationId="{1C5132D5-1B36-9546-A9B1-CB0BA430C4A1}"/>
          </ac:picMkLst>
        </pc:picChg>
      </pc:sldChg>
      <pc:sldChg chg="modSp mod">
        <pc:chgData name="McHardy, Alicia (CDC/OD/OADC) (CTR)" userId="570df698-c921-498a-a3da-44422fcc5090" providerId="ADAL" clId="{E8FD4F25-5D79-4E8E-827C-5509470E35E6}" dt="2021-12-22T14:13:50.715" v="478" actId="962"/>
        <pc:sldMkLst>
          <pc:docMk/>
          <pc:sldMk cId="1947047174" sldId="262"/>
        </pc:sldMkLst>
        <pc:picChg chg="mod">
          <ac:chgData name="McHardy, Alicia (CDC/OD/OADC) (CTR)" userId="570df698-c921-498a-a3da-44422fcc5090" providerId="ADAL" clId="{E8FD4F25-5D79-4E8E-827C-5509470E35E6}" dt="2021-12-22T14:13:50.715" v="478" actId="962"/>
          <ac:picMkLst>
            <pc:docMk/>
            <pc:sldMk cId="1947047174" sldId="262"/>
            <ac:picMk id="7" creationId="{C9CF23AF-1930-AC4B-9709-7305AF4D8668}"/>
          </ac:picMkLst>
        </pc:picChg>
        <pc:picChg chg="mod">
          <ac:chgData name="McHardy, Alicia (CDC/OD/OADC) (CTR)" userId="570df698-c921-498a-a3da-44422fcc5090" providerId="ADAL" clId="{E8FD4F25-5D79-4E8E-827C-5509470E35E6}" dt="2021-12-22T14:13:50.715" v="478" actId="962"/>
          <ac:picMkLst>
            <pc:docMk/>
            <pc:sldMk cId="1947047174" sldId="262"/>
            <ac:picMk id="8" creationId="{B1630A0B-8058-4747-B596-808E62C67BAB}"/>
          </ac:picMkLst>
        </pc:picChg>
      </pc:sldChg>
      <pc:sldChg chg="modSp mod">
        <pc:chgData name="McHardy, Alicia (CDC/OD/OADC) (CTR)" userId="570df698-c921-498a-a3da-44422fcc5090" providerId="ADAL" clId="{E8FD4F25-5D79-4E8E-827C-5509470E35E6}" dt="2021-12-22T15:48:15.862" v="593" actId="13244"/>
        <pc:sldMkLst>
          <pc:docMk/>
          <pc:sldMk cId="1328369380" sldId="270"/>
        </pc:sldMkLst>
        <pc:spChg chg="ord">
          <ac:chgData name="McHardy, Alicia (CDC/OD/OADC) (CTR)" userId="570df698-c921-498a-a3da-44422fcc5090" providerId="ADAL" clId="{E8FD4F25-5D79-4E8E-827C-5509470E35E6}" dt="2021-12-22T15:48:13.614" v="591" actId="13244"/>
          <ac:spMkLst>
            <pc:docMk/>
            <pc:sldMk cId="1328369380" sldId="270"/>
            <ac:spMk id="2" creationId="{09A6D056-3213-484D-9449-40AD61B99B61}"/>
          </ac:spMkLst>
        </pc:spChg>
        <pc:spChg chg="ord">
          <ac:chgData name="McHardy, Alicia (CDC/OD/OADC) (CTR)" userId="570df698-c921-498a-a3da-44422fcc5090" providerId="ADAL" clId="{E8FD4F25-5D79-4E8E-827C-5509470E35E6}" dt="2021-12-22T15:48:15.862" v="593" actId="13244"/>
          <ac:spMkLst>
            <pc:docMk/>
            <pc:sldMk cId="1328369380" sldId="270"/>
            <ac:spMk id="3" creationId="{286DDCB7-64A0-784B-AA52-6D143200902F}"/>
          </ac:spMkLst>
        </pc:spChg>
        <pc:spChg chg="ord">
          <ac:chgData name="McHardy, Alicia (CDC/OD/OADC) (CTR)" userId="570df698-c921-498a-a3da-44422fcc5090" providerId="ADAL" clId="{E8FD4F25-5D79-4E8E-827C-5509470E35E6}" dt="2021-12-22T15:48:14.718" v="592" actId="13244"/>
          <ac:spMkLst>
            <pc:docMk/>
            <pc:sldMk cId="1328369380" sldId="270"/>
            <ac:spMk id="9" creationId="{013B6703-5C46-40EB-B380-6A5A0CAF72FE}"/>
          </ac:spMkLst>
        </pc:spChg>
        <pc:picChg chg="mod">
          <ac:chgData name="McHardy, Alicia (CDC/OD/OADC) (CTR)" userId="570df698-c921-498a-a3da-44422fcc5090" providerId="ADAL" clId="{E8FD4F25-5D79-4E8E-827C-5509470E35E6}" dt="2021-12-22T14:13:56.491" v="479" actId="962"/>
          <ac:picMkLst>
            <pc:docMk/>
            <pc:sldMk cId="1328369380" sldId="270"/>
            <ac:picMk id="11" creationId="{4C7A54CF-2509-7C44-99DB-B30145B2435D}"/>
          </ac:picMkLst>
        </pc:picChg>
        <pc:picChg chg="mod">
          <ac:chgData name="McHardy, Alicia (CDC/OD/OADC) (CTR)" userId="570df698-c921-498a-a3da-44422fcc5090" providerId="ADAL" clId="{E8FD4F25-5D79-4E8E-827C-5509470E35E6}" dt="2021-12-22T14:13:56.491" v="479" actId="962"/>
          <ac:picMkLst>
            <pc:docMk/>
            <pc:sldMk cId="1328369380" sldId="270"/>
            <ac:picMk id="21" creationId="{332FFCB4-579A-1243-B5BD-5E296CD6B7B4}"/>
          </ac:picMkLst>
        </pc:picChg>
      </pc:sldChg>
      <pc:sldChg chg="modSp mod">
        <pc:chgData name="McHardy, Alicia (CDC/OD/OADC) (CTR)" userId="570df698-c921-498a-a3da-44422fcc5090" providerId="ADAL" clId="{E8FD4F25-5D79-4E8E-827C-5509470E35E6}" dt="2021-12-22T15:49:09.078" v="607" actId="13244"/>
        <pc:sldMkLst>
          <pc:docMk/>
          <pc:sldMk cId="1882004686" sldId="273"/>
        </pc:sldMkLst>
        <pc:spChg chg="ord">
          <ac:chgData name="McHardy, Alicia (CDC/OD/OADC) (CTR)" userId="570df698-c921-498a-a3da-44422fcc5090" providerId="ADAL" clId="{E8FD4F25-5D79-4E8E-827C-5509470E35E6}" dt="2021-12-22T15:49:02.798" v="604" actId="13244"/>
          <ac:spMkLst>
            <pc:docMk/>
            <pc:sldMk cId="1882004686" sldId="273"/>
            <ac:spMk id="2" creationId="{09A6D056-3213-484D-9449-40AD61B99B61}"/>
          </ac:spMkLst>
        </pc:spChg>
        <pc:spChg chg="ord">
          <ac:chgData name="McHardy, Alicia (CDC/OD/OADC) (CTR)" userId="570df698-c921-498a-a3da-44422fcc5090" providerId="ADAL" clId="{E8FD4F25-5D79-4E8E-827C-5509470E35E6}" dt="2021-12-22T15:49:07.286" v="606" actId="13244"/>
          <ac:spMkLst>
            <pc:docMk/>
            <pc:sldMk cId="1882004686" sldId="273"/>
            <ac:spMk id="3" creationId="{286DDCB7-64A0-784B-AA52-6D143200902F}"/>
          </ac:spMkLst>
        </pc:spChg>
        <pc:spChg chg="ord">
          <ac:chgData name="McHardy, Alicia (CDC/OD/OADC) (CTR)" userId="570df698-c921-498a-a3da-44422fcc5090" providerId="ADAL" clId="{E8FD4F25-5D79-4E8E-827C-5509470E35E6}" dt="2021-12-22T15:49:09.078" v="607" actId="13244"/>
          <ac:spMkLst>
            <pc:docMk/>
            <pc:sldMk cId="1882004686" sldId="273"/>
            <ac:spMk id="14" creationId="{A53EECA4-9A2D-A84F-A930-24E357B0E2F4}"/>
          </ac:spMkLst>
        </pc:spChg>
        <pc:picChg chg="mod">
          <ac:chgData name="McHardy, Alicia (CDC/OD/OADC) (CTR)" userId="570df698-c921-498a-a3da-44422fcc5090" providerId="ADAL" clId="{E8FD4F25-5D79-4E8E-827C-5509470E35E6}" dt="2021-12-22T14:14:19.387" v="484" actId="962"/>
          <ac:picMkLst>
            <pc:docMk/>
            <pc:sldMk cId="1882004686" sldId="273"/>
            <ac:picMk id="15" creationId="{85C606AC-7DAE-D342-9A1E-79A17085CFA7}"/>
          </ac:picMkLst>
        </pc:picChg>
        <pc:picChg chg="mod">
          <ac:chgData name="McHardy, Alicia (CDC/OD/OADC) (CTR)" userId="570df698-c921-498a-a3da-44422fcc5090" providerId="ADAL" clId="{E8FD4F25-5D79-4E8E-827C-5509470E35E6}" dt="2021-12-22T14:14:19.387" v="484" actId="962"/>
          <ac:picMkLst>
            <pc:docMk/>
            <pc:sldMk cId="1882004686" sldId="273"/>
            <ac:picMk id="22" creationId="{9C5AF7B6-81E0-2140-B297-930E3B9E469A}"/>
          </ac:picMkLst>
        </pc:picChg>
        <pc:picChg chg="ord">
          <ac:chgData name="McHardy, Alicia (CDC/OD/OADC) (CTR)" userId="570df698-c921-498a-a3da-44422fcc5090" providerId="ADAL" clId="{E8FD4F25-5D79-4E8E-827C-5509470E35E6}" dt="2021-12-22T15:49:04.917" v="605" actId="13244"/>
          <ac:picMkLst>
            <pc:docMk/>
            <pc:sldMk cId="1882004686" sldId="273"/>
            <ac:picMk id="3074" creationId="{933A1A06-90E2-4DDA-823A-C3DDEB3D8409}"/>
          </ac:picMkLst>
        </pc:picChg>
      </pc:sldChg>
      <pc:sldChg chg="modSp mod">
        <pc:chgData name="McHardy, Alicia (CDC/OD/OADC) (CTR)" userId="570df698-c921-498a-a3da-44422fcc5090" providerId="ADAL" clId="{E8FD4F25-5D79-4E8E-827C-5509470E35E6}" dt="2021-12-22T15:49:19.406" v="610" actId="13244"/>
        <pc:sldMkLst>
          <pc:docMk/>
          <pc:sldMk cId="1211825635" sldId="283"/>
        </pc:sldMkLst>
        <pc:spChg chg="ord">
          <ac:chgData name="McHardy, Alicia (CDC/OD/OADC) (CTR)" userId="570df698-c921-498a-a3da-44422fcc5090" providerId="ADAL" clId="{E8FD4F25-5D79-4E8E-827C-5509470E35E6}" dt="2021-12-22T15:49:16.630" v="608" actId="13244"/>
          <ac:spMkLst>
            <pc:docMk/>
            <pc:sldMk cId="1211825635" sldId="283"/>
            <ac:spMk id="2" creationId="{09A6D056-3213-484D-9449-40AD61B99B61}"/>
          </ac:spMkLst>
        </pc:spChg>
        <pc:spChg chg="ord">
          <ac:chgData name="McHardy, Alicia (CDC/OD/OADC) (CTR)" userId="570df698-c921-498a-a3da-44422fcc5090" providerId="ADAL" clId="{E8FD4F25-5D79-4E8E-827C-5509470E35E6}" dt="2021-12-22T15:49:18.158" v="609" actId="13244"/>
          <ac:spMkLst>
            <pc:docMk/>
            <pc:sldMk cId="1211825635" sldId="283"/>
            <ac:spMk id="3" creationId="{286DDCB7-64A0-784B-AA52-6D143200902F}"/>
          </ac:spMkLst>
        </pc:spChg>
        <pc:spChg chg="ord">
          <ac:chgData name="McHardy, Alicia (CDC/OD/OADC) (CTR)" userId="570df698-c921-498a-a3da-44422fcc5090" providerId="ADAL" clId="{E8FD4F25-5D79-4E8E-827C-5509470E35E6}" dt="2021-12-22T15:49:19.406" v="610" actId="13244"/>
          <ac:spMkLst>
            <pc:docMk/>
            <pc:sldMk cId="1211825635" sldId="283"/>
            <ac:spMk id="11" creationId="{7F4F3ABB-F3D5-4F03-A9DA-EB83F92F03C7}"/>
          </ac:spMkLst>
        </pc:spChg>
        <pc:picChg chg="mod">
          <ac:chgData name="McHardy, Alicia (CDC/OD/OADC) (CTR)" userId="570df698-c921-498a-a3da-44422fcc5090" providerId="ADAL" clId="{E8FD4F25-5D79-4E8E-827C-5509470E35E6}" dt="2021-12-22T14:14:23.260" v="485" actId="962"/>
          <ac:picMkLst>
            <pc:docMk/>
            <pc:sldMk cId="1211825635" sldId="283"/>
            <ac:picMk id="14" creationId="{F8A328F0-5AFD-9648-9943-60D856EA4691}"/>
          </ac:picMkLst>
        </pc:picChg>
        <pc:picChg chg="mod">
          <ac:chgData name="McHardy, Alicia (CDC/OD/OADC) (CTR)" userId="570df698-c921-498a-a3da-44422fcc5090" providerId="ADAL" clId="{E8FD4F25-5D79-4E8E-827C-5509470E35E6}" dt="2021-12-22T14:14:23.260" v="485" actId="962"/>
          <ac:picMkLst>
            <pc:docMk/>
            <pc:sldMk cId="1211825635" sldId="283"/>
            <ac:picMk id="15" creationId="{886F2DF1-07DE-CA43-9B20-47326F9B544F}"/>
          </ac:picMkLst>
        </pc:picChg>
        <pc:picChg chg="mod">
          <ac:chgData name="McHardy, Alicia (CDC/OD/OADC) (CTR)" userId="570df698-c921-498a-a3da-44422fcc5090" providerId="ADAL" clId="{E8FD4F25-5D79-4E8E-827C-5509470E35E6}" dt="2021-12-22T13:30:39.748" v="422" actId="962"/>
          <ac:picMkLst>
            <pc:docMk/>
            <pc:sldMk cId="1211825635" sldId="283"/>
            <ac:picMk id="17" creationId="{684D8E4B-6D34-4F62-8D65-CB2743778C05}"/>
          </ac:picMkLst>
        </pc:picChg>
      </pc:sldChg>
      <pc:sldChg chg="modSp mod">
        <pc:chgData name="McHardy, Alicia (CDC/OD/OADC) (CTR)" userId="570df698-c921-498a-a3da-44422fcc5090" providerId="ADAL" clId="{E8FD4F25-5D79-4E8E-827C-5509470E35E6}" dt="2021-12-22T14:14:26.331" v="486" actId="962"/>
        <pc:sldMkLst>
          <pc:docMk/>
          <pc:sldMk cId="3670541861" sldId="284"/>
        </pc:sldMkLst>
        <pc:picChg chg="mod">
          <ac:chgData name="McHardy, Alicia (CDC/OD/OADC) (CTR)" userId="570df698-c921-498a-a3da-44422fcc5090" providerId="ADAL" clId="{E8FD4F25-5D79-4E8E-827C-5509470E35E6}" dt="2021-12-22T14:14:26.331" v="486" actId="962"/>
          <ac:picMkLst>
            <pc:docMk/>
            <pc:sldMk cId="3670541861" sldId="284"/>
            <ac:picMk id="11" creationId="{3AB9B9B4-83F3-F642-98D8-7F873BD5C160}"/>
          </ac:picMkLst>
        </pc:picChg>
        <pc:picChg chg="mod">
          <ac:chgData name="McHardy, Alicia (CDC/OD/OADC) (CTR)" userId="570df698-c921-498a-a3da-44422fcc5090" providerId="ADAL" clId="{E8FD4F25-5D79-4E8E-827C-5509470E35E6}" dt="2021-12-22T14:14:26.331" v="486" actId="962"/>
          <ac:picMkLst>
            <pc:docMk/>
            <pc:sldMk cId="3670541861" sldId="284"/>
            <ac:picMk id="13" creationId="{6BBC8C82-7DE3-4A4A-9CC0-7B96481C3F61}"/>
          </ac:picMkLst>
        </pc:picChg>
        <pc:picChg chg="mod">
          <ac:chgData name="McHardy, Alicia (CDC/OD/OADC) (CTR)" userId="570df698-c921-498a-a3da-44422fcc5090" providerId="ADAL" clId="{E8FD4F25-5D79-4E8E-827C-5509470E35E6}" dt="2021-12-22T13:30:46.308" v="425" actId="207"/>
          <ac:picMkLst>
            <pc:docMk/>
            <pc:sldMk cId="3670541861" sldId="284"/>
            <ac:picMk id="17" creationId="{B4C08C73-B204-4939-8EB2-83229EF39622}"/>
          </ac:picMkLst>
        </pc:picChg>
      </pc:sldChg>
      <pc:sldChg chg="modSp mod">
        <pc:chgData name="McHardy, Alicia (CDC/OD/OADC) (CTR)" userId="570df698-c921-498a-a3da-44422fcc5090" providerId="ADAL" clId="{E8FD4F25-5D79-4E8E-827C-5509470E35E6}" dt="2021-12-22T15:47:53.629" v="588" actId="962"/>
        <pc:sldMkLst>
          <pc:docMk/>
          <pc:sldMk cId="628078852" sldId="286"/>
        </pc:sldMkLst>
        <pc:picChg chg="mod">
          <ac:chgData name="McHardy, Alicia (CDC/OD/OADC) (CTR)" userId="570df698-c921-498a-a3da-44422fcc5090" providerId="ADAL" clId="{E8FD4F25-5D79-4E8E-827C-5509470E35E6}" dt="2021-12-22T15:47:53.629" v="588" actId="962"/>
          <ac:picMkLst>
            <pc:docMk/>
            <pc:sldMk cId="628078852" sldId="286"/>
            <ac:picMk id="13" creationId="{E5658229-5B7F-C348-BF55-532D86DA4295}"/>
          </ac:picMkLst>
        </pc:picChg>
        <pc:picChg chg="mod">
          <ac:chgData name="McHardy, Alicia (CDC/OD/OADC) (CTR)" userId="570df698-c921-498a-a3da-44422fcc5090" providerId="ADAL" clId="{E8FD4F25-5D79-4E8E-827C-5509470E35E6}" dt="2021-12-22T14:13:39.452" v="474" actId="962"/>
          <ac:picMkLst>
            <pc:docMk/>
            <pc:sldMk cId="628078852" sldId="286"/>
            <ac:picMk id="17" creationId="{5CDE985F-A56D-4C43-A844-54477E63E585}"/>
          </ac:picMkLst>
        </pc:picChg>
        <pc:picChg chg="mod">
          <ac:chgData name="McHardy, Alicia (CDC/OD/OADC) (CTR)" userId="570df698-c921-498a-a3da-44422fcc5090" providerId="ADAL" clId="{E8FD4F25-5D79-4E8E-827C-5509470E35E6}" dt="2021-12-22T14:13:39.452" v="474" actId="962"/>
          <ac:picMkLst>
            <pc:docMk/>
            <pc:sldMk cId="628078852" sldId="286"/>
            <ac:picMk id="21" creationId="{E80AEC62-D141-5940-A5FF-47AD51B515CE}"/>
          </ac:picMkLst>
        </pc:picChg>
      </pc:sldChg>
      <pc:sldChg chg="modSp mod">
        <pc:chgData name="McHardy, Alicia (CDC/OD/OADC) (CTR)" userId="570df698-c921-498a-a3da-44422fcc5090" providerId="ADAL" clId="{E8FD4F25-5D79-4E8E-827C-5509470E35E6}" dt="2021-12-22T15:47:58.117" v="589" actId="962"/>
        <pc:sldMkLst>
          <pc:docMk/>
          <pc:sldMk cId="1790243411" sldId="288"/>
        </pc:sldMkLst>
        <pc:picChg chg="mod">
          <ac:chgData name="McHardy, Alicia (CDC/OD/OADC) (CTR)" userId="570df698-c921-498a-a3da-44422fcc5090" providerId="ADAL" clId="{E8FD4F25-5D79-4E8E-827C-5509470E35E6}" dt="2021-12-22T14:13:47.804" v="477" actId="962"/>
          <ac:picMkLst>
            <pc:docMk/>
            <pc:sldMk cId="1790243411" sldId="288"/>
            <ac:picMk id="9" creationId="{561EE841-FD01-044A-91AD-DD45425D0D15}"/>
          </ac:picMkLst>
        </pc:picChg>
        <pc:picChg chg="mod">
          <ac:chgData name="McHardy, Alicia (CDC/OD/OADC) (CTR)" userId="570df698-c921-498a-a3da-44422fcc5090" providerId="ADAL" clId="{E8FD4F25-5D79-4E8E-827C-5509470E35E6}" dt="2021-12-22T14:13:47.804" v="477" actId="962"/>
          <ac:picMkLst>
            <pc:docMk/>
            <pc:sldMk cId="1790243411" sldId="288"/>
            <ac:picMk id="10" creationId="{6897CE92-5DDB-764C-A2ED-AE98E24779AE}"/>
          </ac:picMkLst>
        </pc:picChg>
        <pc:picChg chg="mod">
          <ac:chgData name="McHardy, Alicia (CDC/OD/OADC) (CTR)" userId="570df698-c921-498a-a3da-44422fcc5090" providerId="ADAL" clId="{E8FD4F25-5D79-4E8E-827C-5509470E35E6}" dt="2021-12-22T15:47:58.117" v="589" actId="962"/>
          <ac:picMkLst>
            <pc:docMk/>
            <pc:sldMk cId="1790243411" sldId="288"/>
            <ac:picMk id="13" creationId="{E5658229-5B7F-C348-BF55-532D86DA4295}"/>
          </ac:picMkLst>
        </pc:picChg>
      </pc:sldChg>
      <pc:sldChg chg="modSp mod">
        <pc:chgData name="McHardy, Alicia (CDC/OD/OADC) (CTR)" userId="570df698-c921-498a-a3da-44422fcc5090" providerId="ADAL" clId="{E8FD4F25-5D79-4E8E-827C-5509470E35E6}" dt="2021-12-22T15:48:03.502" v="590" actId="962"/>
        <pc:sldMkLst>
          <pc:docMk/>
          <pc:sldMk cId="2383166906" sldId="289"/>
        </pc:sldMkLst>
        <pc:picChg chg="mod">
          <ac:chgData name="McHardy, Alicia (CDC/OD/OADC) (CTR)" userId="570df698-c921-498a-a3da-44422fcc5090" providerId="ADAL" clId="{E8FD4F25-5D79-4E8E-827C-5509470E35E6}" dt="2021-12-22T14:13:59.251" v="480" actId="962"/>
          <ac:picMkLst>
            <pc:docMk/>
            <pc:sldMk cId="2383166906" sldId="289"/>
            <ac:picMk id="9" creationId="{D6008319-3C76-7643-B8F2-37DBD2CBDE79}"/>
          </ac:picMkLst>
        </pc:picChg>
        <pc:picChg chg="mod">
          <ac:chgData name="McHardy, Alicia (CDC/OD/OADC) (CTR)" userId="570df698-c921-498a-a3da-44422fcc5090" providerId="ADAL" clId="{E8FD4F25-5D79-4E8E-827C-5509470E35E6}" dt="2021-12-22T14:13:59.251" v="480" actId="962"/>
          <ac:picMkLst>
            <pc:docMk/>
            <pc:sldMk cId="2383166906" sldId="289"/>
            <ac:picMk id="10" creationId="{172C4605-7FC4-064F-BF42-0079AC32D2DD}"/>
          </ac:picMkLst>
        </pc:picChg>
        <pc:picChg chg="mod">
          <ac:chgData name="McHardy, Alicia (CDC/OD/OADC) (CTR)" userId="570df698-c921-498a-a3da-44422fcc5090" providerId="ADAL" clId="{E8FD4F25-5D79-4E8E-827C-5509470E35E6}" dt="2021-12-22T15:48:03.502" v="590" actId="962"/>
          <ac:picMkLst>
            <pc:docMk/>
            <pc:sldMk cId="2383166906" sldId="289"/>
            <ac:picMk id="13" creationId="{E5658229-5B7F-C348-BF55-532D86DA4295}"/>
          </ac:picMkLst>
        </pc:picChg>
      </pc:sldChg>
      <pc:sldChg chg="modSp mod">
        <pc:chgData name="McHardy, Alicia (CDC/OD/OADC) (CTR)" userId="570df698-c921-498a-a3da-44422fcc5090" providerId="ADAL" clId="{E8FD4F25-5D79-4E8E-827C-5509470E35E6}" dt="2021-12-22T14:13:44.939" v="476" actId="962"/>
        <pc:sldMkLst>
          <pc:docMk/>
          <pc:sldMk cId="458291566" sldId="292"/>
        </pc:sldMkLst>
        <pc:picChg chg="mod">
          <ac:chgData name="McHardy, Alicia (CDC/OD/OADC) (CTR)" userId="570df698-c921-498a-a3da-44422fcc5090" providerId="ADAL" clId="{E8FD4F25-5D79-4E8E-827C-5509470E35E6}" dt="2021-12-22T13:28:22.427" v="305" actId="962"/>
          <ac:picMkLst>
            <pc:docMk/>
            <pc:sldMk cId="458291566" sldId="292"/>
            <ac:picMk id="3" creationId="{E04F9989-73B3-48EC-A5DA-C2AC597AA9FF}"/>
          </ac:picMkLst>
        </pc:picChg>
        <pc:picChg chg="mod">
          <ac:chgData name="McHardy, Alicia (CDC/OD/OADC) (CTR)" userId="570df698-c921-498a-a3da-44422fcc5090" providerId="ADAL" clId="{E8FD4F25-5D79-4E8E-827C-5509470E35E6}" dt="2021-12-22T14:13:44.939" v="476" actId="962"/>
          <ac:picMkLst>
            <pc:docMk/>
            <pc:sldMk cId="458291566" sldId="292"/>
            <ac:picMk id="8" creationId="{0B64900D-A9A5-0742-9D7D-9A9BA9AA5286}"/>
          </ac:picMkLst>
        </pc:picChg>
        <pc:picChg chg="mod">
          <ac:chgData name="McHardy, Alicia (CDC/OD/OADC) (CTR)" userId="570df698-c921-498a-a3da-44422fcc5090" providerId="ADAL" clId="{E8FD4F25-5D79-4E8E-827C-5509470E35E6}" dt="2021-12-22T14:13:44.939" v="476" actId="962"/>
          <ac:picMkLst>
            <pc:docMk/>
            <pc:sldMk cId="458291566" sldId="292"/>
            <ac:picMk id="11" creationId="{C6431F50-F89B-E840-987D-4FB996B63412}"/>
          </ac:picMkLst>
        </pc:picChg>
      </pc:sldChg>
      <pc:sldChg chg="modSp mod">
        <pc:chgData name="McHardy, Alicia (CDC/OD/OADC) (CTR)" userId="570df698-c921-498a-a3da-44422fcc5090" providerId="ADAL" clId="{E8FD4F25-5D79-4E8E-827C-5509470E35E6}" dt="2021-12-22T14:13:42.227" v="475" actId="962"/>
        <pc:sldMkLst>
          <pc:docMk/>
          <pc:sldMk cId="4028045070" sldId="293"/>
        </pc:sldMkLst>
        <pc:picChg chg="mod">
          <ac:chgData name="McHardy, Alicia (CDC/OD/OADC) (CTR)" userId="570df698-c921-498a-a3da-44422fcc5090" providerId="ADAL" clId="{E8FD4F25-5D79-4E8E-827C-5509470E35E6}" dt="2021-12-22T13:28:17.779" v="304" actId="962"/>
          <ac:picMkLst>
            <pc:docMk/>
            <pc:sldMk cId="4028045070" sldId="293"/>
            <ac:picMk id="4" creationId="{1D87DFE7-020D-48B9-9A6F-029CAA23C56F}"/>
          </ac:picMkLst>
        </pc:picChg>
        <pc:picChg chg="mod">
          <ac:chgData name="McHardy, Alicia (CDC/OD/OADC) (CTR)" userId="570df698-c921-498a-a3da-44422fcc5090" providerId="ADAL" clId="{E8FD4F25-5D79-4E8E-827C-5509470E35E6}" dt="2021-12-22T14:13:42.227" v="475" actId="962"/>
          <ac:picMkLst>
            <pc:docMk/>
            <pc:sldMk cId="4028045070" sldId="293"/>
            <ac:picMk id="8" creationId="{0B64900D-A9A5-0742-9D7D-9A9BA9AA5286}"/>
          </ac:picMkLst>
        </pc:picChg>
        <pc:picChg chg="mod">
          <ac:chgData name="McHardy, Alicia (CDC/OD/OADC) (CTR)" userId="570df698-c921-498a-a3da-44422fcc5090" providerId="ADAL" clId="{E8FD4F25-5D79-4E8E-827C-5509470E35E6}" dt="2021-12-22T14:13:42.227" v="475" actId="962"/>
          <ac:picMkLst>
            <pc:docMk/>
            <pc:sldMk cId="4028045070" sldId="293"/>
            <ac:picMk id="11" creationId="{83B3023B-8D68-CB4F-8CB6-ECD1FD32B6C0}"/>
          </ac:picMkLst>
        </pc:picChg>
      </pc:sldChg>
      <pc:sldChg chg="modSp mod">
        <pc:chgData name="McHardy, Alicia (CDC/OD/OADC) (CTR)" userId="570df698-c921-498a-a3da-44422fcc5090" providerId="ADAL" clId="{E8FD4F25-5D79-4E8E-827C-5509470E35E6}" dt="2021-12-22T14:14:10.784" v="481" actId="962"/>
        <pc:sldMkLst>
          <pc:docMk/>
          <pc:sldMk cId="1781715460" sldId="294"/>
        </pc:sldMkLst>
        <pc:graphicFrameChg chg="mod">
          <ac:chgData name="McHardy, Alicia (CDC/OD/OADC) (CTR)" userId="570df698-c921-498a-a3da-44422fcc5090" providerId="ADAL" clId="{E8FD4F25-5D79-4E8E-827C-5509470E35E6}" dt="2021-12-22T13:28:28.459" v="306" actId="962"/>
          <ac:graphicFrameMkLst>
            <pc:docMk/>
            <pc:sldMk cId="1781715460" sldId="294"/>
            <ac:graphicFrameMk id="16" creationId="{C5045D39-6E3E-490D-8076-6F4F48E236BE}"/>
          </ac:graphicFrameMkLst>
        </pc:graphicFrameChg>
        <pc:picChg chg="mod">
          <ac:chgData name="McHardy, Alicia (CDC/OD/OADC) (CTR)" userId="570df698-c921-498a-a3da-44422fcc5090" providerId="ADAL" clId="{E8FD4F25-5D79-4E8E-827C-5509470E35E6}" dt="2021-12-22T14:14:10.784" v="481" actId="962"/>
          <ac:picMkLst>
            <pc:docMk/>
            <pc:sldMk cId="1781715460" sldId="294"/>
            <ac:picMk id="6" creationId="{6521688C-DA78-EB47-9FE5-73CD085E53DC}"/>
          </ac:picMkLst>
        </pc:picChg>
        <pc:picChg chg="mod">
          <ac:chgData name="McHardy, Alicia (CDC/OD/OADC) (CTR)" userId="570df698-c921-498a-a3da-44422fcc5090" providerId="ADAL" clId="{E8FD4F25-5D79-4E8E-827C-5509470E35E6}" dt="2021-12-22T14:14:10.784" v="481" actId="962"/>
          <ac:picMkLst>
            <pc:docMk/>
            <pc:sldMk cId="1781715460" sldId="294"/>
            <ac:picMk id="7" creationId="{FD9B23BA-F04E-3E4A-9520-41E815F79620}"/>
          </ac:picMkLst>
        </pc:picChg>
      </pc:sldChg>
      <pc:sldChg chg="modSp mod">
        <pc:chgData name="McHardy, Alicia (CDC/OD/OADC) (CTR)" userId="570df698-c921-498a-a3da-44422fcc5090" providerId="ADAL" clId="{E8FD4F25-5D79-4E8E-827C-5509470E35E6}" dt="2021-12-22T15:48:57.173" v="603" actId="13244"/>
        <pc:sldMkLst>
          <pc:docMk/>
          <pc:sldMk cId="143268284" sldId="295"/>
        </pc:sldMkLst>
        <pc:spChg chg="ord">
          <ac:chgData name="McHardy, Alicia (CDC/OD/OADC) (CTR)" userId="570df698-c921-498a-a3da-44422fcc5090" providerId="ADAL" clId="{E8FD4F25-5D79-4E8E-827C-5509470E35E6}" dt="2021-12-22T15:48:54.206" v="601" actId="13244"/>
          <ac:spMkLst>
            <pc:docMk/>
            <pc:sldMk cId="143268284" sldId="295"/>
            <ac:spMk id="2" creationId="{09A6D056-3213-484D-9449-40AD61B99B61}"/>
          </ac:spMkLst>
        </pc:spChg>
        <pc:spChg chg="ord">
          <ac:chgData name="McHardy, Alicia (CDC/OD/OADC) (CTR)" userId="570df698-c921-498a-a3da-44422fcc5090" providerId="ADAL" clId="{E8FD4F25-5D79-4E8E-827C-5509470E35E6}" dt="2021-12-22T15:48:55.702" v="602" actId="13244"/>
          <ac:spMkLst>
            <pc:docMk/>
            <pc:sldMk cId="143268284" sldId="295"/>
            <ac:spMk id="3" creationId="{286DDCB7-64A0-784B-AA52-6D143200902F}"/>
          </ac:spMkLst>
        </pc:spChg>
        <pc:spChg chg="ord">
          <ac:chgData name="McHardy, Alicia (CDC/OD/OADC) (CTR)" userId="570df698-c921-498a-a3da-44422fcc5090" providerId="ADAL" clId="{E8FD4F25-5D79-4E8E-827C-5509470E35E6}" dt="2021-12-22T15:48:57.173" v="603" actId="13244"/>
          <ac:spMkLst>
            <pc:docMk/>
            <pc:sldMk cId="143268284" sldId="295"/>
            <ac:spMk id="17" creationId="{0079F375-E86C-F34A-8667-DEBDFA91DB3C}"/>
          </ac:spMkLst>
        </pc:spChg>
        <pc:picChg chg="mod">
          <ac:chgData name="McHardy, Alicia (CDC/OD/OADC) (CTR)" userId="570df698-c921-498a-a3da-44422fcc5090" providerId="ADAL" clId="{E8FD4F25-5D79-4E8E-827C-5509470E35E6}" dt="2021-12-22T14:14:16.451" v="483" actId="962"/>
          <ac:picMkLst>
            <pc:docMk/>
            <pc:sldMk cId="143268284" sldId="295"/>
            <ac:picMk id="11" creationId="{4C7A54CF-2509-7C44-99DB-B30145B2435D}"/>
          </ac:picMkLst>
        </pc:picChg>
        <pc:picChg chg="mod">
          <ac:chgData name="McHardy, Alicia (CDC/OD/OADC) (CTR)" userId="570df698-c921-498a-a3da-44422fcc5090" providerId="ADAL" clId="{E8FD4F25-5D79-4E8E-827C-5509470E35E6}" dt="2021-12-22T13:30:37.091" v="421" actId="962"/>
          <ac:picMkLst>
            <pc:docMk/>
            <pc:sldMk cId="143268284" sldId="295"/>
            <ac:picMk id="13" creationId="{F80D03B9-B11D-4E9B-9BE8-0AD503159D5D}"/>
          </ac:picMkLst>
        </pc:picChg>
        <pc:picChg chg="mod">
          <ac:chgData name="McHardy, Alicia (CDC/OD/OADC) (CTR)" userId="570df698-c921-498a-a3da-44422fcc5090" providerId="ADAL" clId="{E8FD4F25-5D79-4E8E-827C-5509470E35E6}" dt="2021-12-22T14:14:16.451" v="483" actId="962"/>
          <ac:picMkLst>
            <pc:docMk/>
            <pc:sldMk cId="143268284" sldId="295"/>
            <ac:picMk id="21" creationId="{332FFCB4-579A-1243-B5BD-5E296CD6B7B4}"/>
          </ac:picMkLst>
        </pc:picChg>
      </pc:sldChg>
      <pc:sldChg chg="modSp mod">
        <pc:chgData name="McHardy, Alicia (CDC/OD/OADC) (CTR)" userId="570df698-c921-498a-a3da-44422fcc5090" providerId="ADAL" clId="{E8FD4F25-5D79-4E8E-827C-5509470E35E6}" dt="2021-12-22T15:48:46.406" v="600" actId="13244"/>
        <pc:sldMkLst>
          <pc:docMk/>
          <pc:sldMk cId="1007016688" sldId="297"/>
        </pc:sldMkLst>
        <pc:spChg chg="mod ord">
          <ac:chgData name="McHardy, Alicia (CDC/OD/OADC) (CTR)" userId="570df698-c921-498a-a3da-44422fcc5090" providerId="ADAL" clId="{E8FD4F25-5D79-4E8E-827C-5509470E35E6}" dt="2021-12-22T15:48:26.078" v="594" actId="13244"/>
          <ac:spMkLst>
            <pc:docMk/>
            <pc:sldMk cId="1007016688" sldId="297"/>
            <ac:spMk id="7" creationId="{3075E915-CB4E-4B55-8017-4B4E0FFDABE7}"/>
          </ac:spMkLst>
        </pc:spChg>
        <pc:spChg chg="ord">
          <ac:chgData name="McHardy, Alicia (CDC/OD/OADC) (CTR)" userId="570df698-c921-498a-a3da-44422fcc5090" providerId="ADAL" clId="{E8FD4F25-5D79-4E8E-827C-5509470E35E6}" dt="2021-12-22T15:48:35.062" v="596" actId="13244"/>
          <ac:spMkLst>
            <pc:docMk/>
            <pc:sldMk cId="1007016688" sldId="297"/>
            <ac:spMk id="16" creationId="{C737469A-E508-4CCE-B761-88896B4EDE98}"/>
          </ac:spMkLst>
        </pc:spChg>
        <pc:spChg chg="ord">
          <ac:chgData name="McHardy, Alicia (CDC/OD/OADC) (CTR)" userId="570df698-c921-498a-a3da-44422fcc5090" providerId="ADAL" clId="{E8FD4F25-5D79-4E8E-827C-5509470E35E6}" dt="2021-12-22T15:48:33.669" v="595" actId="13244"/>
          <ac:spMkLst>
            <pc:docMk/>
            <pc:sldMk cId="1007016688" sldId="297"/>
            <ac:spMk id="17" creationId="{0079F375-E86C-F34A-8667-DEBDFA91DB3C}"/>
          </ac:spMkLst>
        </pc:spChg>
        <pc:picChg chg="mod ord">
          <ac:chgData name="McHardy, Alicia (CDC/OD/OADC) (CTR)" userId="570df698-c921-498a-a3da-44422fcc5090" providerId="ADAL" clId="{E8FD4F25-5D79-4E8E-827C-5509470E35E6}" dt="2021-12-22T15:48:40.270" v="597" actId="13244"/>
          <ac:picMkLst>
            <pc:docMk/>
            <pc:sldMk cId="1007016688" sldId="297"/>
            <ac:picMk id="8" creationId="{6EAF4BA3-EFEB-49E0-9FE6-E49A123E0FB3}"/>
          </ac:picMkLst>
        </pc:picChg>
        <pc:picChg chg="mod">
          <ac:chgData name="McHardy, Alicia (CDC/OD/OADC) (CTR)" userId="570df698-c921-498a-a3da-44422fcc5090" providerId="ADAL" clId="{E8FD4F25-5D79-4E8E-827C-5509470E35E6}" dt="2021-12-22T14:14:13.819" v="482" actId="962"/>
          <ac:picMkLst>
            <pc:docMk/>
            <pc:sldMk cId="1007016688" sldId="297"/>
            <ac:picMk id="11" creationId="{4C7A54CF-2509-7C44-99DB-B30145B2435D}"/>
          </ac:picMkLst>
        </pc:picChg>
        <pc:picChg chg="mod">
          <ac:chgData name="McHardy, Alicia (CDC/OD/OADC) (CTR)" userId="570df698-c921-498a-a3da-44422fcc5090" providerId="ADAL" clId="{E8FD4F25-5D79-4E8E-827C-5509470E35E6}" dt="2021-12-22T14:14:13.819" v="482" actId="962"/>
          <ac:picMkLst>
            <pc:docMk/>
            <pc:sldMk cId="1007016688" sldId="297"/>
            <ac:picMk id="21" creationId="{332FFCB4-579A-1243-B5BD-5E296CD6B7B4}"/>
          </ac:picMkLst>
        </pc:picChg>
        <pc:picChg chg="mod ord">
          <ac:chgData name="McHardy, Alicia (CDC/OD/OADC) (CTR)" userId="570df698-c921-498a-a3da-44422fcc5090" providerId="ADAL" clId="{E8FD4F25-5D79-4E8E-827C-5509470E35E6}" dt="2021-12-22T15:48:46.406" v="600" actId="13244"/>
          <ac:picMkLst>
            <pc:docMk/>
            <pc:sldMk cId="1007016688" sldId="297"/>
            <ac:picMk id="26" creationId="{EBB199BA-53ED-D340-A744-66C3019879D7}"/>
          </ac:picMkLst>
        </pc:picChg>
        <pc:picChg chg="mod ord">
          <ac:chgData name="McHardy, Alicia (CDC/OD/OADC) (CTR)" userId="570df698-c921-498a-a3da-44422fcc5090" providerId="ADAL" clId="{E8FD4F25-5D79-4E8E-827C-5509470E35E6}" dt="2021-12-22T15:48:41.422" v="598" actId="13244"/>
          <ac:picMkLst>
            <pc:docMk/>
            <pc:sldMk cId="1007016688" sldId="297"/>
            <ac:picMk id="27" creationId="{B74C9E88-90B6-C24B-BC68-2284FC9E32D7}"/>
          </ac:picMkLst>
        </pc:picChg>
      </pc:sldChg>
      <pc:sldChg chg="addSp delSp modSp mod">
        <pc:chgData name="McHardy, Alicia (CDC/OD/OADC) (CTR)" userId="570df698-c921-498a-a3da-44422fcc5090" providerId="ADAL" clId="{E8FD4F25-5D79-4E8E-827C-5509470E35E6}" dt="2021-12-22T16:04:21.141" v="629" actId="13244"/>
        <pc:sldMkLst>
          <pc:docMk/>
          <pc:sldMk cId="2990283783" sldId="298"/>
        </pc:sldMkLst>
        <pc:spChg chg="add del mod">
          <ac:chgData name="McHardy, Alicia (CDC/OD/OADC) (CTR)" userId="570df698-c921-498a-a3da-44422fcc5090" providerId="ADAL" clId="{E8FD4F25-5D79-4E8E-827C-5509470E35E6}" dt="2021-12-22T13:31:01.630" v="427" actId="33699"/>
          <ac:spMkLst>
            <pc:docMk/>
            <pc:sldMk cId="2990283783" sldId="298"/>
            <ac:spMk id="2" creationId="{0A659B00-1498-40EC-926D-C8C86BA5A28A}"/>
          </ac:spMkLst>
        </pc:spChg>
        <pc:spChg chg="add mod ord">
          <ac:chgData name="McHardy, Alicia (CDC/OD/OADC) (CTR)" userId="570df698-c921-498a-a3da-44422fcc5090" providerId="ADAL" clId="{E8FD4F25-5D79-4E8E-827C-5509470E35E6}" dt="2021-12-22T16:03:58.325" v="623" actId="14100"/>
          <ac:spMkLst>
            <pc:docMk/>
            <pc:sldMk cId="2990283783" sldId="298"/>
            <ac:spMk id="3" creationId="{6AB29B1F-D6EA-4BCB-8C9F-EA5DFE6AC75E}"/>
          </ac:spMkLst>
        </pc:spChg>
        <pc:spChg chg="ord">
          <ac:chgData name="McHardy, Alicia (CDC/OD/OADC) (CTR)" userId="570df698-c921-498a-a3da-44422fcc5090" providerId="ADAL" clId="{E8FD4F25-5D79-4E8E-827C-5509470E35E6}" dt="2021-12-22T16:04:18.205" v="628" actId="13244"/>
          <ac:spMkLst>
            <pc:docMk/>
            <pc:sldMk cId="2990283783" sldId="298"/>
            <ac:spMk id="23" creationId="{05B8F8A8-BC47-4646-998B-13ED7BFDEBFB}"/>
          </ac:spMkLst>
        </pc:spChg>
        <pc:spChg chg="ord">
          <ac:chgData name="McHardy, Alicia (CDC/OD/OADC) (CTR)" userId="570df698-c921-498a-a3da-44422fcc5090" providerId="ADAL" clId="{E8FD4F25-5D79-4E8E-827C-5509470E35E6}" dt="2021-12-22T16:04:21.141" v="629" actId="13244"/>
          <ac:spMkLst>
            <pc:docMk/>
            <pc:sldMk cId="2990283783" sldId="298"/>
            <ac:spMk id="24" creationId="{A3CFAB8F-15ED-4FD5-98C7-75EA0847AEF7}"/>
          </ac:spMkLst>
        </pc:spChg>
        <pc:graphicFrameChg chg="ord">
          <ac:chgData name="McHardy, Alicia (CDC/OD/OADC) (CTR)" userId="570df698-c921-498a-a3da-44422fcc5090" providerId="ADAL" clId="{E8FD4F25-5D79-4E8E-827C-5509470E35E6}" dt="2021-12-22T16:04:03.837" v="624" actId="13244"/>
          <ac:graphicFrameMkLst>
            <pc:docMk/>
            <pc:sldMk cId="2990283783" sldId="298"/>
            <ac:graphicFrameMk id="18" creationId="{4BA91AB8-7EEC-4D47-A2E0-D265BAEC3CF5}"/>
          </ac:graphicFrameMkLst>
        </pc:graphicFrameChg>
        <pc:picChg chg="mod ord">
          <ac:chgData name="McHardy, Alicia (CDC/OD/OADC) (CTR)" userId="570df698-c921-498a-a3da-44422fcc5090" providerId="ADAL" clId="{E8FD4F25-5D79-4E8E-827C-5509470E35E6}" dt="2021-12-22T16:04:07.333" v="625" actId="13244"/>
          <ac:picMkLst>
            <pc:docMk/>
            <pc:sldMk cId="2990283783" sldId="298"/>
            <ac:picMk id="16" creationId="{79545CF3-DE89-A24E-9744-DA4A9F2D6E93}"/>
          </ac:picMkLst>
        </pc:picChg>
        <pc:picChg chg="mod ord">
          <ac:chgData name="McHardy, Alicia (CDC/OD/OADC) (CTR)" userId="570df698-c921-498a-a3da-44422fcc5090" providerId="ADAL" clId="{E8FD4F25-5D79-4E8E-827C-5509470E35E6}" dt="2021-12-22T16:04:08.893" v="626" actId="13244"/>
          <ac:picMkLst>
            <pc:docMk/>
            <pc:sldMk cId="2990283783" sldId="298"/>
            <ac:picMk id="17" creationId="{1C5132D5-1B36-9546-A9B1-CB0BA430C4A1}"/>
          </ac:picMkLst>
        </pc:picChg>
        <pc:picChg chg="mod ord">
          <ac:chgData name="McHardy, Alicia (CDC/OD/OADC) (CTR)" userId="570df698-c921-498a-a3da-44422fcc5090" providerId="ADAL" clId="{E8FD4F25-5D79-4E8E-827C-5509470E35E6}" dt="2021-12-22T16:04:10.269" v="627" actId="13244"/>
          <ac:picMkLst>
            <pc:docMk/>
            <pc:sldMk cId="2990283783" sldId="298"/>
            <ac:picMk id="26" creationId="{C84AD757-F4C7-4DE5-BBA2-52247BED8468}"/>
          </ac:picMkLst>
        </pc:picChg>
      </pc:sldChg>
    </pc:docChg>
  </pc:docChgLst>
  <pc:docChgLst>
    <pc:chgData name="McHardy, Alicia (CDC/OD/OADC) (CTR)" userId="570df698-c921-498a-a3da-44422fcc5090" providerId="ADAL" clId="{F5E863E5-62FE-45F4-A561-11E9F5774537}"/>
    <pc:docChg chg="undo custSel addSld delSld modSld sldOrd modSection">
      <pc:chgData name="McHardy, Alicia (CDC/OD/OADC) (CTR)" userId="570df698-c921-498a-a3da-44422fcc5090" providerId="ADAL" clId="{F5E863E5-62FE-45F4-A561-11E9F5774537}" dt="2021-08-06T15:01:01.319" v="24" actId="47"/>
      <pc:docMkLst>
        <pc:docMk/>
      </pc:docMkLst>
      <pc:sldChg chg="modSp del mod">
        <pc:chgData name="McHardy, Alicia (CDC/OD/OADC) (CTR)" userId="570df698-c921-498a-a3da-44422fcc5090" providerId="ADAL" clId="{F5E863E5-62FE-45F4-A561-11E9F5774537}" dt="2021-08-06T15:01:01.319" v="24" actId="47"/>
        <pc:sldMkLst>
          <pc:docMk/>
          <pc:sldMk cId="545917489" sldId="263"/>
        </pc:sldMkLst>
        <pc:spChg chg="mod">
          <ac:chgData name="McHardy, Alicia (CDC/OD/OADC) (CTR)" userId="570df698-c921-498a-a3da-44422fcc5090" providerId="ADAL" clId="{F5E863E5-62FE-45F4-A561-11E9F5774537}" dt="2021-08-06T15:00:54.113" v="21" actId="21"/>
          <ac:spMkLst>
            <pc:docMk/>
            <pc:sldMk cId="545917489" sldId="263"/>
            <ac:spMk id="3" creationId="{95754846-A342-1D4C-BEB7-13B0F63768AA}"/>
          </ac:spMkLst>
        </pc:spChg>
      </pc:sldChg>
      <pc:sldChg chg="addSp delSp modSp add del mod ord setBg delDesignElem">
        <pc:chgData name="McHardy, Alicia (CDC/OD/OADC) (CTR)" userId="570df698-c921-498a-a3da-44422fcc5090" providerId="ADAL" clId="{F5E863E5-62FE-45F4-A561-11E9F5774537}" dt="2021-08-06T15:00:58.798" v="23" actId="27636"/>
        <pc:sldMkLst>
          <pc:docMk/>
          <pc:sldMk cId="1328369380" sldId="270"/>
        </pc:sldMkLst>
        <pc:spChg chg="mod">
          <ac:chgData name="McHardy, Alicia (CDC/OD/OADC) (CTR)" userId="570df698-c921-498a-a3da-44422fcc5090" providerId="ADAL" clId="{F5E863E5-62FE-45F4-A561-11E9F5774537}" dt="2021-08-06T15:00:58.798" v="23" actId="27636"/>
          <ac:spMkLst>
            <pc:docMk/>
            <pc:sldMk cId="1328369380" sldId="270"/>
            <ac:spMk id="3" creationId="{286DDCB7-64A0-784B-AA52-6D143200902F}"/>
          </ac:spMkLst>
        </pc:spChg>
        <pc:spChg chg="add del">
          <ac:chgData name="McHardy, Alicia (CDC/OD/OADC) (CTR)" userId="570df698-c921-498a-a3da-44422fcc5090" providerId="ADAL" clId="{F5E863E5-62FE-45F4-A561-11E9F5774537}" dt="2021-08-06T15:00:49.124" v="20"/>
          <ac:spMkLst>
            <pc:docMk/>
            <pc:sldMk cId="1328369380" sldId="270"/>
            <ac:spMk id="8" creationId="{5DB23C2B-2054-4D8B-9E98-9190F8E05EAD}"/>
          </ac:spMkLst>
        </pc:spChg>
        <pc:spChg chg="add del">
          <ac:chgData name="McHardy, Alicia (CDC/OD/OADC) (CTR)" userId="570df698-c921-498a-a3da-44422fcc5090" providerId="ADAL" clId="{F5E863E5-62FE-45F4-A561-11E9F5774537}" dt="2021-08-06T15:00:49.124" v="20"/>
          <ac:spMkLst>
            <pc:docMk/>
            <pc:sldMk cId="1328369380" sldId="270"/>
            <ac:spMk id="10" creationId="{665C2FCD-09A4-4B4B-AA73-F330DFE91799}"/>
          </ac:spMkLst>
        </pc:spChg>
        <pc:spChg chg="add del">
          <ac:chgData name="McHardy, Alicia (CDC/OD/OADC) (CTR)" userId="570df698-c921-498a-a3da-44422fcc5090" providerId="ADAL" clId="{F5E863E5-62FE-45F4-A561-11E9F5774537}" dt="2021-08-06T15:00:49.124" v="20"/>
          <ac:spMkLst>
            <pc:docMk/>
            <pc:sldMk cId="1328369380" sldId="270"/>
            <ac:spMk id="12" creationId="{8797B5BC-9873-45F9-97D6-298FB5AF08FF}"/>
          </ac:spMkLst>
        </pc:spChg>
      </pc:sldChg>
      <pc:sldChg chg="ord">
        <pc:chgData name="McHardy, Alicia (CDC/OD/OADC) (CTR)" userId="570df698-c921-498a-a3da-44422fcc5090" providerId="ADAL" clId="{F5E863E5-62FE-45F4-A561-11E9F5774537}" dt="2021-08-06T15:00:12.425" v="1"/>
        <pc:sldMkLst>
          <pc:docMk/>
          <pc:sldMk cId="2383166906" sldId="289"/>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dirty="0"/>
            <a:t>Ask</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dirty="0"/>
            <a:t>Ask a question</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dirty="0"/>
            <a:t>Research</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a:t>Do background research</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dirty="0"/>
            <a:t>Hypothesis</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dirty="0"/>
            <a:t>Construct hypothesis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dirty="0"/>
            <a:t>Test</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a:t>Test with an experiment</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FDD89500-165A-E746-98F1-3A3C75E8451D}">
      <dgm:prSet custT="1"/>
      <dgm:spPr/>
      <dgm:t>
        <a:bodyPr/>
        <a:lstStyle/>
        <a:p>
          <a:pPr>
            <a:lnSpc>
              <a:spcPct val="100000"/>
            </a:lnSpc>
          </a:pPr>
          <a:r>
            <a:rPr lang="en-US" sz="2600" dirty="0"/>
            <a:t>Analyze</a:t>
          </a:r>
        </a:p>
      </dgm:t>
    </dgm:pt>
    <dgm:pt modelId="{2C22F358-B631-FC47-9B28-D9F5D75625A3}" type="parTrans" cxnId="{CDA5C4AE-F45B-0F43-81D7-37CC109D59CD}">
      <dgm:prSet/>
      <dgm:spPr/>
      <dgm:t>
        <a:bodyPr/>
        <a:lstStyle/>
        <a:p>
          <a:endParaRPr lang="en-US" sz="1800"/>
        </a:p>
      </dgm:t>
    </dgm:pt>
    <dgm:pt modelId="{07039615-4BFE-A545-8FB9-7351B0EA0504}" type="sibTrans" cxnId="{CDA5C4AE-F45B-0F43-81D7-37CC109D59CD}">
      <dgm:prSet/>
      <dgm:spPr/>
      <dgm:t>
        <a:bodyPr/>
        <a:lstStyle/>
        <a:p>
          <a:endParaRPr lang="en-US"/>
        </a:p>
      </dgm:t>
    </dgm:pt>
    <dgm:pt modelId="{91649E66-08F1-5C45-B85F-A097B8B0F957}">
      <dgm:prSet custT="1"/>
      <dgm:spPr/>
      <dgm:t>
        <a:bodyPr/>
        <a:lstStyle/>
        <a:p>
          <a:pPr>
            <a:lnSpc>
              <a:spcPct val="100000"/>
            </a:lnSpc>
          </a:pPr>
          <a:r>
            <a:rPr lang="en-US" sz="2600"/>
            <a:t>Analyze data</a:t>
          </a:r>
        </a:p>
      </dgm:t>
    </dgm:pt>
    <dgm:pt modelId="{34694B0D-77DB-1545-80E5-511969374051}" type="parTrans" cxnId="{6A9E7A0D-528D-0747-8521-88CCC6053111}">
      <dgm:prSet/>
      <dgm:spPr/>
      <dgm:t>
        <a:bodyPr/>
        <a:lstStyle/>
        <a:p>
          <a:endParaRPr lang="en-US" sz="1800"/>
        </a:p>
      </dgm:t>
    </dgm:pt>
    <dgm:pt modelId="{4C48B582-6C6E-004B-8075-DC5205F14949}" type="sibTrans" cxnId="{6A9E7A0D-528D-0747-8521-88CCC6053111}">
      <dgm:prSet/>
      <dgm:spPr/>
      <dgm:t>
        <a:bodyPr/>
        <a:lstStyle/>
        <a:p>
          <a:endParaRPr lang="en-US"/>
        </a:p>
      </dgm:t>
    </dgm:pt>
    <dgm:pt modelId="{15E323B4-E57D-6946-A732-BC25FFF1CC76}">
      <dgm:prSet custT="1"/>
      <dgm:spPr/>
      <dgm:t>
        <a:bodyPr/>
        <a:lstStyle/>
        <a:p>
          <a:pPr>
            <a:lnSpc>
              <a:spcPct val="100000"/>
            </a:lnSpc>
          </a:pPr>
          <a:r>
            <a:rPr lang="en-US" sz="2600" dirty="0"/>
            <a:t>Draw conclusions</a:t>
          </a:r>
        </a:p>
      </dgm:t>
    </dgm:pt>
    <dgm:pt modelId="{D722D2BA-4779-4249-BE4B-EFAC7AEAFEB1}" type="parTrans" cxnId="{AF475A59-6320-C847-9A73-F52DACAFA25A}">
      <dgm:prSet/>
      <dgm:spPr/>
      <dgm:t>
        <a:bodyPr/>
        <a:lstStyle/>
        <a:p>
          <a:endParaRPr lang="en-US" sz="1800"/>
        </a:p>
      </dgm:t>
    </dgm:pt>
    <dgm:pt modelId="{209234D9-866B-2843-8D6C-654DF48AFB93}" type="sibTrans" cxnId="{AF475A59-6320-C847-9A73-F52DACAFA25A}">
      <dgm:prSet/>
      <dgm:spPr/>
      <dgm:t>
        <a:bodyPr/>
        <a:lstStyle/>
        <a:p>
          <a:endParaRPr lang="en-US"/>
        </a:p>
      </dgm:t>
    </dgm:pt>
    <dgm:pt modelId="{E72AE84E-956B-3947-B128-1F2F10B42E44}">
      <dgm:prSet custT="1"/>
      <dgm:spPr/>
      <dgm:t>
        <a:bodyPr/>
        <a:lstStyle/>
        <a:p>
          <a:pPr>
            <a:lnSpc>
              <a:spcPct val="100000"/>
            </a:lnSpc>
          </a:pPr>
          <a:r>
            <a:rPr lang="en-US" sz="2600" dirty="0"/>
            <a:t>Conclusions</a:t>
          </a:r>
        </a:p>
      </dgm:t>
    </dgm:pt>
    <dgm:pt modelId="{7D69126A-67C9-FD41-A9DD-9F5D481DD83A}" type="parTrans" cxnId="{33B92A2B-563C-EB4D-92D1-9728AED26795}">
      <dgm:prSet/>
      <dgm:spPr/>
      <dgm:t>
        <a:bodyPr/>
        <a:lstStyle/>
        <a:p>
          <a:endParaRPr lang="en-US" sz="1800"/>
        </a:p>
      </dgm:t>
    </dgm:pt>
    <dgm:pt modelId="{F76C6663-481A-7043-BE31-25246D746E8F}" type="sibTrans" cxnId="{33B92A2B-563C-EB4D-92D1-9728AED26795}">
      <dgm:prSet/>
      <dgm:spPr/>
      <dgm:t>
        <a:bodyPr/>
        <a:lstStyle/>
        <a:p>
          <a:endParaRPr lang="en-US"/>
        </a:p>
      </dgm:t>
    </dgm:pt>
    <dgm:pt modelId="{F3B921DE-D418-C348-BAAE-D14448DB930D}">
      <dgm:prSet custT="1"/>
      <dgm:spPr/>
      <dgm:t>
        <a:bodyPr/>
        <a:lstStyle/>
        <a:p>
          <a:pPr>
            <a:lnSpc>
              <a:spcPct val="100000"/>
            </a:lnSpc>
          </a:pPr>
          <a:r>
            <a:rPr lang="en-US" sz="2600" dirty="0"/>
            <a:t>Share</a:t>
          </a:r>
        </a:p>
      </dgm:t>
    </dgm:pt>
    <dgm:pt modelId="{13BB33A0-96C6-224A-A084-D7205A48BCB9}" type="parTrans" cxnId="{E0AD0091-E6CF-7C42-9847-C19777835019}">
      <dgm:prSet/>
      <dgm:spPr/>
      <dgm:t>
        <a:bodyPr/>
        <a:lstStyle/>
        <a:p>
          <a:endParaRPr lang="en-US" sz="1800"/>
        </a:p>
      </dgm:t>
    </dgm:pt>
    <dgm:pt modelId="{ED99915B-5389-F64D-96AE-9A20F2ADF149}" type="sibTrans" cxnId="{E0AD0091-E6CF-7C42-9847-C19777835019}">
      <dgm:prSet/>
      <dgm:spPr/>
      <dgm:t>
        <a:bodyPr/>
        <a:lstStyle/>
        <a:p>
          <a:endParaRPr lang="en-US"/>
        </a:p>
      </dgm:t>
    </dgm:pt>
    <dgm:pt modelId="{C3DFBB5B-7A39-6C49-AD10-5A5762A36307}">
      <dgm:prSet custT="1"/>
      <dgm:spPr/>
      <dgm:t>
        <a:bodyPr/>
        <a:lstStyle/>
        <a:p>
          <a:pPr>
            <a:lnSpc>
              <a:spcPct val="100000"/>
            </a:lnSpc>
          </a:pPr>
          <a:r>
            <a:rPr lang="en-US" sz="2600" dirty="0"/>
            <a:t>Communicate results</a:t>
          </a:r>
        </a:p>
      </dgm:t>
    </dgm:pt>
    <dgm:pt modelId="{0843C7AA-D99F-9847-B34A-B7A385B12A1B}" type="parTrans" cxnId="{ECA7FBE3-215B-7E47-9E4E-C2F34AFC04AF}">
      <dgm:prSet/>
      <dgm:spPr/>
      <dgm:t>
        <a:bodyPr/>
        <a:lstStyle/>
        <a:p>
          <a:endParaRPr lang="en-US" sz="1800"/>
        </a:p>
      </dgm:t>
    </dgm:pt>
    <dgm:pt modelId="{790DDF27-464E-2449-AE9B-2BC42EE45EDB}" type="sibTrans" cxnId="{ECA7FBE3-215B-7E47-9E4E-C2F34AFC04AF}">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7"/>
      <dgm:spPr/>
    </dgm:pt>
    <dgm:pt modelId="{CAC72C6C-2F5A-4098-B8B3-7181FB515D2C}" type="pres">
      <dgm:prSet presAssocID="{DC0E9600-4E12-44D3-A657-6C8A65B2C154}" presName="iconRect" presStyleLbl="node1" presStyleIdx="0" presStyleCnt="7"/>
      <dgm:spPr>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14">
        <dgm:presLayoutVars>
          <dgm:chMax val="0"/>
          <dgm:chPref val="0"/>
        </dgm:presLayoutVars>
      </dgm:prSet>
      <dgm:spPr/>
    </dgm:pt>
    <dgm:pt modelId="{2D5436FF-CD8F-49B7-BC99-A908F42A00BB}" type="pres">
      <dgm:prSet presAssocID="{DC0E9600-4E12-44D3-A657-6C8A65B2C154}" presName="desTx" presStyleLbl="revTx" presStyleIdx="1" presStyleCnt="14">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7"/>
      <dgm:spPr/>
    </dgm:pt>
    <dgm:pt modelId="{5C76D625-0DBD-4D4D-9BAA-0FA7CFF1BF38}" type="pres">
      <dgm:prSet presAssocID="{001D4A60-7572-483C-BAD4-4C79F9A73E54}" presName="iconRect" presStyleLbl="node1" presStyleIdx="1" presStyleCnt="7"/>
      <dgm:spPr>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14">
        <dgm:presLayoutVars>
          <dgm:chMax val="0"/>
          <dgm:chPref val="0"/>
        </dgm:presLayoutVars>
      </dgm:prSet>
      <dgm:spPr/>
    </dgm:pt>
    <dgm:pt modelId="{9941A27D-4987-49A4-ACA0-D2393F0B8B57}" type="pres">
      <dgm:prSet presAssocID="{001D4A60-7572-483C-BAD4-4C79F9A73E54}" presName="desTx" presStyleLbl="revTx" presStyleIdx="3" presStyleCnt="14">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7"/>
      <dgm:spPr/>
    </dgm:pt>
    <dgm:pt modelId="{F20F48D9-1880-4EA7-A0F3-E23D37623576}" type="pres">
      <dgm:prSet presAssocID="{9A75CC11-4B15-4EC1-8A71-2EDC29996594}" presName="iconRect" presStyleLbl="node1" presStyleIdx="2" presStyleCnt="7"/>
      <dgm:spPr>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14">
        <dgm:presLayoutVars>
          <dgm:chMax val="0"/>
          <dgm:chPref val="0"/>
        </dgm:presLayoutVars>
      </dgm:prSet>
      <dgm:spPr/>
    </dgm:pt>
    <dgm:pt modelId="{1A1555AA-C025-4D90-838C-14BC6794E59D}" type="pres">
      <dgm:prSet presAssocID="{9A75CC11-4B15-4EC1-8A71-2EDC29996594}" presName="desTx" presStyleLbl="revTx" presStyleIdx="5" presStyleCnt="14">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7"/>
      <dgm:spPr/>
    </dgm:pt>
    <dgm:pt modelId="{7BFC27FD-3C7B-41FB-AC64-9BD50C71B81D}" type="pres">
      <dgm:prSet presAssocID="{257C0793-1D1A-4B22-BB8E-1017D4DEBB0A}" presName="iconRect" presStyleLbl="node1" presStyleIdx="3" presStyleCnt="7"/>
      <dgm:spPr>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st tubes"/>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14">
        <dgm:presLayoutVars>
          <dgm:chMax val="0"/>
          <dgm:chPref val="0"/>
        </dgm:presLayoutVars>
      </dgm:prSet>
      <dgm:spPr/>
    </dgm:pt>
    <dgm:pt modelId="{F426248E-5F24-4359-8189-71B15B39B051}" type="pres">
      <dgm:prSet presAssocID="{257C0793-1D1A-4B22-BB8E-1017D4DEBB0A}" presName="desTx" presStyleLbl="revTx" presStyleIdx="7" presStyleCnt="14">
        <dgm:presLayoutVars/>
      </dgm:prSet>
      <dgm:spPr/>
    </dgm:pt>
    <dgm:pt modelId="{06B07963-4E7C-49A0-A8E1-396395C83A83}" type="pres">
      <dgm:prSet presAssocID="{F7957733-625E-4800-91CE-0B479DB69005}" presName="sibTrans" presStyleCnt="0"/>
      <dgm:spPr/>
    </dgm:pt>
    <dgm:pt modelId="{60A35A87-1899-4D4D-91F8-B9EA1B4C0CF9}" type="pres">
      <dgm:prSet presAssocID="{FDD89500-165A-E746-98F1-3A3C75E8451D}" presName="compNode" presStyleCnt="0"/>
      <dgm:spPr/>
    </dgm:pt>
    <dgm:pt modelId="{A4503FEF-0940-4282-84F3-1BDCB9741230}" type="pres">
      <dgm:prSet presAssocID="{FDD89500-165A-E746-98F1-3A3C75E8451D}" presName="bgRect" presStyleLbl="bgShp" presStyleIdx="4" presStyleCnt="7"/>
      <dgm:spPr/>
    </dgm:pt>
    <dgm:pt modelId="{C2DC2C0D-5FE9-427E-81E3-6D83F7685CB3}" type="pres">
      <dgm:prSet presAssocID="{FDD89500-165A-E746-98F1-3A3C75E8451D}" presName="iconRect" presStyleLbl="node1" presStyleIdx="4" presStyleCnt="7"/>
      <dgm:spPr>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r chart"/>
        </a:ext>
      </dgm:extLst>
    </dgm:pt>
    <dgm:pt modelId="{FB5AC6DE-9958-46EA-A809-43E5C8A69444}" type="pres">
      <dgm:prSet presAssocID="{FDD89500-165A-E746-98F1-3A3C75E8451D}" presName="spaceRect" presStyleCnt="0"/>
      <dgm:spPr/>
    </dgm:pt>
    <dgm:pt modelId="{A68EAB19-E77B-4E46-9111-8A0214695A5E}" type="pres">
      <dgm:prSet presAssocID="{FDD89500-165A-E746-98F1-3A3C75E8451D}" presName="parTx" presStyleLbl="revTx" presStyleIdx="8" presStyleCnt="14">
        <dgm:presLayoutVars>
          <dgm:chMax val="0"/>
          <dgm:chPref val="0"/>
        </dgm:presLayoutVars>
      </dgm:prSet>
      <dgm:spPr/>
    </dgm:pt>
    <dgm:pt modelId="{D613B4BD-3B22-4440-BDD3-821865FE339E}" type="pres">
      <dgm:prSet presAssocID="{FDD89500-165A-E746-98F1-3A3C75E8451D}" presName="desTx" presStyleLbl="revTx" presStyleIdx="9" presStyleCnt="14">
        <dgm:presLayoutVars/>
      </dgm:prSet>
      <dgm:spPr/>
    </dgm:pt>
    <dgm:pt modelId="{7318654A-71E8-4511-9826-B4D2B381266D}" type="pres">
      <dgm:prSet presAssocID="{07039615-4BFE-A545-8FB9-7351B0EA0504}" presName="sibTrans" presStyleCnt="0"/>
      <dgm:spPr/>
    </dgm:pt>
    <dgm:pt modelId="{C572F32C-026D-48B9-BB03-468372DC5F7B}" type="pres">
      <dgm:prSet presAssocID="{E72AE84E-956B-3947-B128-1F2F10B42E44}" presName="compNode" presStyleCnt="0"/>
      <dgm:spPr/>
    </dgm:pt>
    <dgm:pt modelId="{7CBFD87E-5C7D-4BC5-A8EB-A83CEB76EB00}" type="pres">
      <dgm:prSet presAssocID="{E72AE84E-956B-3947-B128-1F2F10B42E44}" presName="bgRect" presStyleLbl="bgShp" presStyleIdx="5" presStyleCnt="7"/>
      <dgm:spPr/>
    </dgm:pt>
    <dgm:pt modelId="{AE798DA7-1800-4A2B-AE78-CD4C41210814}" type="pres">
      <dgm:prSet presAssocID="{E72AE84E-956B-3947-B128-1F2F10B42E44}" presName="iconRect" presStyleLbl="node1" presStyleIdx="5" presStyleCnt="7"/>
      <dgm:spPr>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2B018573-9F96-4EEA-9A26-5B802125418A}" type="pres">
      <dgm:prSet presAssocID="{E72AE84E-956B-3947-B128-1F2F10B42E44}" presName="spaceRect" presStyleCnt="0"/>
      <dgm:spPr/>
    </dgm:pt>
    <dgm:pt modelId="{E0472C28-481F-4139-8AA1-E10D0ADAEE39}" type="pres">
      <dgm:prSet presAssocID="{E72AE84E-956B-3947-B128-1F2F10B42E44}" presName="parTx" presStyleLbl="revTx" presStyleIdx="10" presStyleCnt="14">
        <dgm:presLayoutVars>
          <dgm:chMax val="0"/>
          <dgm:chPref val="0"/>
        </dgm:presLayoutVars>
      </dgm:prSet>
      <dgm:spPr/>
    </dgm:pt>
    <dgm:pt modelId="{EDE2BC57-6D59-4D50-99AE-924A50D4680A}" type="pres">
      <dgm:prSet presAssocID="{E72AE84E-956B-3947-B128-1F2F10B42E44}" presName="desTx" presStyleLbl="revTx" presStyleIdx="11" presStyleCnt="14">
        <dgm:presLayoutVars/>
      </dgm:prSet>
      <dgm:spPr/>
    </dgm:pt>
    <dgm:pt modelId="{DFC107D0-7163-41BE-8E4A-1E8929E52928}" type="pres">
      <dgm:prSet presAssocID="{F76C6663-481A-7043-BE31-25246D746E8F}" presName="sibTrans" presStyleCnt="0"/>
      <dgm:spPr/>
    </dgm:pt>
    <dgm:pt modelId="{B80C9059-8964-44EF-818C-EAA5B5523A38}" type="pres">
      <dgm:prSet presAssocID="{F3B921DE-D418-C348-BAAE-D14448DB930D}" presName="compNode" presStyleCnt="0"/>
      <dgm:spPr/>
    </dgm:pt>
    <dgm:pt modelId="{34833FC3-14AF-4AEA-B771-36827AFFD4BA}" type="pres">
      <dgm:prSet presAssocID="{F3B921DE-D418-C348-BAAE-D14448DB930D}" presName="bgRect" presStyleLbl="bgShp" presStyleIdx="6" presStyleCnt="7"/>
      <dgm:spPr/>
    </dgm:pt>
    <dgm:pt modelId="{2451F63D-9B76-4613-8CC1-7ABAD1038C98}" type="pres">
      <dgm:prSet presAssocID="{F3B921DE-D418-C348-BAAE-D14448DB930D}" presName="iconRect" presStyleLbl="node1" presStyleIdx="6" presStyleCnt="7"/>
      <dgm:spPr>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hat"/>
        </a:ext>
      </dgm:extLst>
    </dgm:pt>
    <dgm:pt modelId="{ECEC8187-5616-4796-9FFA-40E81A6DCC04}" type="pres">
      <dgm:prSet presAssocID="{F3B921DE-D418-C348-BAAE-D14448DB930D}" presName="spaceRect" presStyleCnt="0"/>
      <dgm:spPr/>
    </dgm:pt>
    <dgm:pt modelId="{B11175EF-E494-4434-9158-9D905D8FF42C}" type="pres">
      <dgm:prSet presAssocID="{F3B921DE-D418-C348-BAAE-D14448DB930D}" presName="parTx" presStyleLbl="revTx" presStyleIdx="12" presStyleCnt="14">
        <dgm:presLayoutVars>
          <dgm:chMax val="0"/>
          <dgm:chPref val="0"/>
        </dgm:presLayoutVars>
      </dgm:prSet>
      <dgm:spPr/>
    </dgm:pt>
    <dgm:pt modelId="{7F99D5B4-DE33-4A4B-B5B1-69E7AC370D35}" type="pres">
      <dgm:prSet presAssocID="{F3B921DE-D418-C348-BAAE-D14448DB930D}" presName="desTx" presStyleLbl="revTx" presStyleIdx="13" presStyleCnt="14">
        <dgm:presLayoutVars/>
      </dgm:prSet>
      <dgm:spPr/>
    </dgm:pt>
  </dgm:ptLst>
  <dgm:cxnLst>
    <dgm:cxn modelId="{18A32A06-6265-7B41-8BF4-4BBCF7671795}" type="presOf" srcId="{F3B921DE-D418-C348-BAAE-D14448DB930D}" destId="{B11175EF-E494-4434-9158-9D905D8FF42C}" srcOrd="0" destOrd="0" presId="urn:microsoft.com/office/officeart/2018/2/layout/IconVerticalSolidList"/>
    <dgm:cxn modelId="{9D751208-406C-EA45-B0C9-62C4C5A695B8}" type="presOf" srcId="{9A75CC11-4B15-4EC1-8A71-2EDC29996594}" destId="{7A119AE3-52BB-405F-996D-5203810FF12B}" srcOrd="0" destOrd="0" presId="urn:microsoft.com/office/officeart/2018/2/layout/IconVerticalSolidList"/>
    <dgm:cxn modelId="{6A9E7A0D-528D-0747-8521-88CCC6053111}" srcId="{FDD89500-165A-E746-98F1-3A3C75E8451D}" destId="{91649E66-08F1-5C45-B85F-A097B8B0F957}" srcOrd="0" destOrd="0" parTransId="{34694B0D-77DB-1545-80E5-511969374051}" sibTransId="{4C48B582-6C6E-004B-8075-DC5205F14949}"/>
    <dgm:cxn modelId="{79D1EC12-584A-E143-B279-E827E562C484}" type="presOf" srcId="{C3DFBB5B-7A39-6C49-AD10-5A5762A36307}" destId="{7F99D5B4-DE33-4A4B-B5B1-69E7AC370D35}"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33B92A2B-563C-EB4D-92D1-9728AED26795}" srcId="{CD500D37-75E2-4D59-80ED-8C39D2D56BD2}" destId="{E72AE84E-956B-3947-B128-1F2F10B42E44}" srcOrd="5" destOrd="0" parTransId="{7D69126A-67C9-FD41-A9DD-9F5D481DD83A}" sibTransId="{F76C6663-481A-7043-BE31-25246D746E8F}"/>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92B51066-AAEE-DE45-A0C8-1452DEB52A1A}" type="presOf" srcId="{91649E66-08F1-5C45-B85F-A097B8B0F957}" destId="{D613B4BD-3B22-4440-BDD3-821865FE339E}"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9D06576B-6085-444C-87C0-3F8B2C0195C3}" type="presOf" srcId="{E72AE84E-956B-3947-B128-1F2F10B42E44}" destId="{E0472C28-481F-4139-8AA1-E10D0ADAEE39}" srcOrd="0" destOrd="0" presId="urn:microsoft.com/office/officeart/2018/2/layout/IconVerticalSolidList"/>
    <dgm:cxn modelId="{0E49D457-5A1D-4CB3-9514-7E17376D1AB9}" srcId="{DC0E9600-4E12-44D3-A657-6C8A65B2C154}" destId="{7EDFC5BA-AD46-4FD4-96FB-CB80351DBD65}" srcOrd="0" destOrd="0" parTransId="{BC8FD28D-F36E-4D3B-A333-462A79BA5210}" sibTransId="{65CD1601-E052-4800-A00F-66DE544A3031}"/>
    <dgm:cxn modelId="{AF475A59-6320-C847-9A73-F52DACAFA25A}" srcId="{E72AE84E-956B-3947-B128-1F2F10B42E44}" destId="{15E323B4-E57D-6946-A732-BC25FFF1CC76}" srcOrd="0" destOrd="0" parTransId="{D722D2BA-4779-4249-BE4B-EFAC7AEAFEB1}" sibTransId="{209234D9-866B-2843-8D6C-654DF48AFB93}"/>
    <dgm:cxn modelId="{E0AD0091-E6CF-7C42-9847-C19777835019}" srcId="{CD500D37-75E2-4D59-80ED-8C39D2D56BD2}" destId="{F3B921DE-D418-C348-BAAE-D14448DB930D}" srcOrd="6" destOrd="0" parTransId="{13BB33A0-96C6-224A-A084-D7205A48BCB9}" sibTransId="{ED99915B-5389-F64D-96AE-9A20F2ADF149}"/>
    <dgm:cxn modelId="{DE30A291-6AE5-445E-A416-D67B5B79C0BE}" srcId="{257C0793-1D1A-4B22-BB8E-1017D4DEBB0A}" destId="{212D58DF-7564-4FC9-960B-9587C4A83BD0}" srcOrd="0" destOrd="0" parTransId="{225391DE-F254-493C-90F8-C913F92DA6A2}" sibTransId="{F077947D-2B6C-4818-976A-549602AF36DD}"/>
    <dgm:cxn modelId="{2E3EF298-6664-B44A-A755-AB4B364D7449}" type="presOf" srcId="{FDD89500-165A-E746-98F1-3A3C75E8451D}" destId="{A68EAB19-E77B-4E46-9111-8A0214695A5E}" srcOrd="0" destOrd="0" presId="urn:microsoft.com/office/officeart/2018/2/layout/IconVerticalSolidList"/>
    <dgm:cxn modelId="{CDA5C4AE-F45B-0F43-81D7-37CC109D59CD}" srcId="{CD500D37-75E2-4D59-80ED-8C39D2D56BD2}" destId="{FDD89500-165A-E746-98F1-3A3C75E8451D}" srcOrd="4" destOrd="0" parTransId="{2C22F358-B631-FC47-9B28-D9F5D75625A3}" sibTransId="{07039615-4BFE-A545-8FB9-7351B0EA0504}"/>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804DD1D9-A194-EF4C-A3DA-0D294F9CE009}" type="presOf" srcId="{15E323B4-E57D-6946-A732-BC25FFF1CC76}" destId="{EDE2BC57-6D59-4D50-99AE-924A50D4680A}"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ECA7FBE3-215B-7E47-9E4E-C2F34AFC04AF}" srcId="{F3B921DE-D418-C348-BAAE-D14448DB930D}" destId="{C3DFBB5B-7A39-6C49-AD10-5A5762A36307}" srcOrd="0" destOrd="0" parTransId="{0843C7AA-D99F-9847-B34A-B7A385B12A1B}" sibTransId="{790DDF27-464E-2449-AE9B-2BC42EE45EDB}"/>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 modelId="{AACCF92E-07E5-F44D-A866-883A4A7E6FEF}" type="presParOf" srcId="{45CEBAE3-D0E1-4E6C-9FDA-CB6A8776559D}" destId="{06B07963-4E7C-49A0-A8E1-396395C83A83}" srcOrd="7" destOrd="0" presId="urn:microsoft.com/office/officeart/2018/2/layout/IconVerticalSolidList"/>
    <dgm:cxn modelId="{C10F7C20-634C-6C4B-8250-87DBF240C2F2}" type="presParOf" srcId="{45CEBAE3-D0E1-4E6C-9FDA-CB6A8776559D}" destId="{60A35A87-1899-4D4D-91F8-B9EA1B4C0CF9}" srcOrd="8" destOrd="0" presId="urn:microsoft.com/office/officeart/2018/2/layout/IconVerticalSolidList"/>
    <dgm:cxn modelId="{505E15EB-0A67-CC4E-8F96-C11CA148E526}" type="presParOf" srcId="{60A35A87-1899-4D4D-91F8-B9EA1B4C0CF9}" destId="{A4503FEF-0940-4282-84F3-1BDCB9741230}" srcOrd="0" destOrd="0" presId="urn:microsoft.com/office/officeart/2018/2/layout/IconVerticalSolidList"/>
    <dgm:cxn modelId="{205B2ADC-5E29-F94C-B3DF-756511B1B239}" type="presParOf" srcId="{60A35A87-1899-4D4D-91F8-B9EA1B4C0CF9}" destId="{C2DC2C0D-5FE9-427E-81E3-6D83F7685CB3}" srcOrd="1" destOrd="0" presId="urn:microsoft.com/office/officeart/2018/2/layout/IconVerticalSolidList"/>
    <dgm:cxn modelId="{FFDE7B64-D64C-DC48-AEBC-4DCCE4F37FFF}" type="presParOf" srcId="{60A35A87-1899-4D4D-91F8-B9EA1B4C0CF9}" destId="{FB5AC6DE-9958-46EA-A809-43E5C8A69444}" srcOrd="2" destOrd="0" presId="urn:microsoft.com/office/officeart/2018/2/layout/IconVerticalSolidList"/>
    <dgm:cxn modelId="{EF89C879-782D-2048-A717-A7227BE10034}" type="presParOf" srcId="{60A35A87-1899-4D4D-91F8-B9EA1B4C0CF9}" destId="{A68EAB19-E77B-4E46-9111-8A0214695A5E}" srcOrd="3" destOrd="0" presId="urn:microsoft.com/office/officeart/2018/2/layout/IconVerticalSolidList"/>
    <dgm:cxn modelId="{76BA4C4A-9FF4-D445-9E34-BFC1F78BB356}" type="presParOf" srcId="{60A35A87-1899-4D4D-91F8-B9EA1B4C0CF9}" destId="{D613B4BD-3B22-4440-BDD3-821865FE339E}" srcOrd="4" destOrd="0" presId="urn:microsoft.com/office/officeart/2018/2/layout/IconVerticalSolidList"/>
    <dgm:cxn modelId="{EFC57AEF-BFEF-064F-9311-8CAE288167FC}" type="presParOf" srcId="{45CEBAE3-D0E1-4E6C-9FDA-CB6A8776559D}" destId="{7318654A-71E8-4511-9826-B4D2B381266D}" srcOrd="9" destOrd="0" presId="urn:microsoft.com/office/officeart/2018/2/layout/IconVerticalSolidList"/>
    <dgm:cxn modelId="{710922F9-2BB6-EE4B-851A-11C3C87A6E17}" type="presParOf" srcId="{45CEBAE3-D0E1-4E6C-9FDA-CB6A8776559D}" destId="{C572F32C-026D-48B9-BB03-468372DC5F7B}" srcOrd="10" destOrd="0" presId="urn:microsoft.com/office/officeart/2018/2/layout/IconVerticalSolidList"/>
    <dgm:cxn modelId="{E193A01F-64FB-524D-84A4-250481BC5697}" type="presParOf" srcId="{C572F32C-026D-48B9-BB03-468372DC5F7B}" destId="{7CBFD87E-5C7D-4BC5-A8EB-A83CEB76EB00}" srcOrd="0" destOrd="0" presId="urn:microsoft.com/office/officeart/2018/2/layout/IconVerticalSolidList"/>
    <dgm:cxn modelId="{D139DB76-BF8A-044A-B726-6A782B0E4C01}" type="presParOf" srcId="{C572F32C-026D-48B9-BB03-468372DC5F7B}" destId="{AE798DA7-1800-4A2B-AE78-CD4C41210814}" srcOrd="1" destOrd="0" presId="urn:microsoft.com/office/officeart/2018/2/layout/IconVerticalSolidList"/>
    <dgm:cxn modelId="{209A8D03-5894-D84C-B06A-1FF3357A5C47}" type="presParOf" srcId="{C572F32C-026D-48B9-BB03-468372DC5F7B}" destId="{2B018573-9F96-4EEA-9A26-5B802125418A}" srcOrd="2" destOrd="0" presId="urn:microsoft.com/office/officeart/2018/2/layout/IconVerticalSolidList"/>
    <dgm:cxn modelId="{9FCA5706-D0B2-BB4E-B73A-46A475CC1FF7}" type="presParOf" srcId="{C572F32C-026D-48B9-BB03-468372DC5F7B}" destId="{E0472C28-481F-4139-8AA1-E10D0ADAEE39}" srcOrd="3" destOrd="0" presId="urn:microsoft.com/office/officeart/2018/2/layout/IconVerticalSolidList"/>
    <dgm:cxn modelId="{C7D152D4-F99C-794D-9028-41AB4E241AE4}" type="presParOf" srcId="{C572F32C-026D-48B9-BB03-468372DC5F7B}" destId="{EDE2BC57-6D59-4D50-99AE-924A50D4680A}" srcOrd="4" destOrd="0" presId="urn:microsoft.com/office/officeart/2018/2/layout/IconVerticalSolidList"/>
    <dgm:cxn modelId="{A95B322F-FE65-0D46-B176-89C50C2F434F}" type="presParOf" srcId="{45CEBAE3-D0E1-4E6C-9FDA-CB6A8776559D}" destId="{DFC107D0-7163-41BE-8E4A-1E8929E52928}" srcOrd="11" destOrd="0" presId="urn:microsoft.com/office/officeart/2018/2/layout/IconVerticalSolidList"/>
    <dgm:cxn modelId="{16BEAB73-6302-0149-A25E-CB9675088E45}" type="presParOf" srcId="{45CEBAE3-D0E1-4E6C-9FDA-CB6A8776559D}" destId="{B80C9059-8964-44EF-818C-EAA5B5523A38}" srcOrd="12" destOrd="0" presId="urn:microsoft.com/office/officeart/2018/2/layout/IconVerticalSolidList"/>
    <dgm:cxn modelId="{98F88F2F-AB9B-7740-BD6E-F54053F6667A}" type="presParOf" srcId="{B80C9059-8964-44EF-818C-EAA5B5523A38}" destId="{34833FC3-14AF-4AEA-B771-36827AFFD4BA}" srcOrd="0" destOrd="0" presId="urn:microsoft.com/office/officeart/2018/2/layout/IconVerticalSolidList"/>
    <dgm:cxn modelId="{6BB1B91C-6B2D-9848-9532-5351391815E9}" type="presParOf" srcId="{B80C9059-8964-44EF-818C-EAA5B5523A38}" destId="{2451F63D-9B76-4613-8CC1-7ABAD1038C98}" srcOrd="1" destOrd="0" presId="urn:microsoft.com/office/officeart/2018/2/layout/IconVerticalSolidList"/>
    <dgm:cxn modelId="{2F7876F8-F9FC-F14A-9A18-95808C315F97}" type="presParOf" srcId="{B80C9059-8964-44EF-818C-EAA5B5523A38}" destId="{ECEC8187-5616-4796-9FFA-40E81A6DCC04}" srcOrd="2" destOrd="0" presId="urn:microsoft.com/office/officeart/2018/2/layout/IconVerticalSolidList"/>
    <dgm:cxn modelId="{9D98E6C1-C8F0-1C47-9B84-393C208980C4}" type="presParOf" srcId="{B80C9059-8964-44EF-818C-EAA5B5523A38}" destId="{B11175EF-E494-4434-9158-9D905D8FF42C}" srcOrd="3" destOrd="0" presId="urn:microsoft.com/office/officeart/2018/2/layout/IconVerticalSolidList"/>
    <dgm:cxn modelId="{5BBEFC7E-E8C5-D94D-BDA6-C817C5097DE3}" type="presParOf" srcId="{B80C9059-8964-44EF-818C-EAA5B5523A38}" destId="{7F99D5B4-DE33-4A4B-B5B1-69E7AC370D35}"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0" y="434"/>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181017" y="135076"/>
          <a:ext cx="329123" cy="329123"/>
        </a:xfrm>
        <a:prstGeom prst="rect">
          <a:avLst/>
        </a:prstGeom>
        <a:blipFill>
          <a:blip xmlns:r="http://schemas.openxmlformats.org/officeDocument/2006/relationships" r:embed="rId1" cstate="screen">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691159" y="434"/>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Ask</a:t>
          </a:r>
        </a:p>
      </dsp:txBody>
      <dsp:txXfrm>
        <a:off x="691159" y="434"/>
        <a:ext cx="3477720" cy="598406"/>
      </dsp:txXfrm>
    </dsp:sp>
    <dsp:sp modelId="{2D5436FF-CD8F-49B7-BC99-A908F42A00BB}">
      <dsp:nvSpPr>
        <dsp:cNvPr id="0" name=""/>
        <dsp:cNvSpPr/>
      </dsp:nvSpPr>
      <dsp:spPr>
        <a:xfrm>
          <a:off x="4168879" y="434"/>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Ask a question</a:t>
          </a:r>
        </a:p>
      </dsp:txBody>
      <dsp:txXfrm>
        <a:off x="4168879" y="434"/>
        <a:ext cx="3559387" cy="598406"/>
      </dsp:txXfrm>
    </dsp:sp>
    <dsp:sp modelId="{5D03E8DB-3BEC-4487-8F14-230693C419EF}">
      <dsp:nvSpPr>
        <dsp:cNvPr id="0" name=""/>
        <dsp:cNvSpPr/>
      </dsp:nvSpPr>
      <dsp:spPr>
        <a:xfrm>
          <a:off x="0" y="748442"/>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181017" y="883084"/>
          <a:ext cx="329123" cy="329123"/>
        </a:xfrm>
        <a:prstGeom prst="rect">
          <a:avLst/>
        </a:prstGeom>
        <a:blipFill>
          <a:blip xmlns:r="http://schemas.openxmlformats.org/officeDocument/2006/relationships"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691159" y="748442"/>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Research</a:t>
          </a:r>
        </a:p>
      </dsp:txBody>
      <dsp:txXfrm>
        <a:off x="691159" y="748442"/>
        <a:ext cx="3477720" cy="598406"/>
      </dsp:txXfrm>
    </dsp:sp>
    <dsp:sp modelId="{9941A27D-4987-49A4-ACA0-D2393F0B8B57}">
      <dsp:nvSpPr>
        <dsp:cNvPr id="0" name=""/>
        <dsp:cNvSpPr/>
      </dsp:nvSpPr>
      <dsp:spPr>
        <a:xfrm>
          <a:off x="4168879" y="748442"/>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a:t>Do background research</a:t>
          </a:r>
        </a:p>
      </dsp:txBody>
      <dsp:txXfrm>
        <a:off x="4168879" y="748442"/>
        <a:ext cx="3559387" cy="598406"/>
      </dsp:txXfrm>
    </dsp:sp>
    <dsp:sp modelId="{C0F40A7D-A0FF-4DD0-AE70-AF5CC0C3944C}">
      <dsp:nvSpPr>
        <dsp:cNvPr id="0" name=""/>
        <dsp:cNvSpPr/>
      </dsp:nvSpPr>
      <dsp:spPr>
        <a:xfrm>
          <a:off x="0" y="1496450"/>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181017" y="1631092"/>
          <a:ext cx="329123" cy="329123"/>
        </a:xfrm>
        <a:prstGeom prst="rect">
          <a:avLst/>
        </a:prstGeom>
        <a:blipFill>
          <a:blip xmlns:r="http://schemas.openxmlformats.org/officeDocument/2006/relationships"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691159" y="1496450"/>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Hypothesis</a:t>
          </a:r>
        </a:p>
      </dsp:txBody>
      <dsp:txXfrm>
        <a:off x="691159" y="1496450"/>
        <a:ext cx="3477720" cy="598406"/>
      </dsp:txXfrm>
    </dsp:sp>
    <dsp:sp modelId="{1A1555AA-C025-4D90-838C-14BC6794E59D}">
      <dsp:nvSpPr>
        <dsp:cNvPr id="0" name=""/>
        <dsp:cNvSpPr/>
      </dsp:nvSpPr>
      <dsp:spPr>
        <a:xfrm>
          <a:off x="4168879" y="1496450"/>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Construct hypothesis</a:t>
          </a:r>
        </a:p>
      </dsp:txBody>
      <dsp:txXfrm>
        <a:off x="4168879" y="1496450"/>
        <a:ext cx="3559387" cy="598406"/>
      </dsp:txXfrm>
    </dsp:sp>
    <dsp:sp modelId="{8C6DF571-7056-4786-B46B-161117869F8F}">
      <dsp:nvSpPr>
        <dsp:cNvPr id="0" name=""/>
        <dsp:cNvSpPr/>
      </dsp:nvSpPr>
      <dsp:spPr>
        <a:xfrm>
          <a:off x="0" y="2244458"/>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181017" y="2379100"/>
          <a:ext cx="329123" cy="329123"/>
        </a:xfrm>
        <a:prstGeom prst="rect">
          <a:avLst/>
        </a:prstGeom>
        <a:blipFill>
          <a:blip xmlns:r="http://schemas.openxmlformats.org/officeDocument/2006/relationships"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691159" y="2244458"/>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Test</a:t>
          </a:r>
        </a:p>
      </dsp:txBody>
      <dsp:txXfrm>
        <a:off x="691159" y="2244458"/>
        <a:ext cx="3477720" cy="598406"/>
      </dsp:txXfrm>
    </dsp:sp>
    <dsp:sp modelId="{F426248E-5F24-4359-8189-71B15B39B051}">
      <dsp:nvSpPr>
        <dsp:cNvPr id="0" name=""/>
        <dsp:cNvSpPr/>
      </dsp:nvSpPr>
      <dsp:spPr>
        <a:xfrm>
          <a:off x="4168879" y="2244458"/>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a:t>Test with an experiment</a:t>
          </a:r>
        </a:p>
      </dsp:txBody>
      <dsp:txXfrm>
        <a:off x="4168879" y="2244458"/>
        <a:ext cx="3559387" cy="598406"/>
      </dsp:txXfrm>
    </dsp:sp>
    <dsp:sp modelId="{A4503FEF-0940-4282-84F3-1BDCB9741230}">
      <dsp:nvSpPr>
        <dsp:cNvPr id="0" name=""/>
        <dsp:cNvSpPr/>
      </dsp:nvSpPr>
      <dsp:spPr>
        <a:xfrm>
          <a:off x="0" y="2992466"/>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C2C0D-5FE9-427E-81E3-6D83F7685CB3}">
      <dsp:nvSpPr>
        <dsp:cNvPr id="0" name=""/>
        <dsp:cNvSpPr/>
      </dsp:nvSpPr>
      <dsp:spPr>
        <a:xfrm>
          <a:off x="181017" y="3127108"/>
          <a:ext cx="329123" cy="329123"/>
        </a:xfrm>
        <a:prstGeom prst="rect">
          <a:avLst/>
        </a:prstGeom>
        <a:blipFill>
          <a:blip xmlns:r="http://schemas.openxmlformats.org/officeDocument/2006/relationships"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8EAB19-E77B-4E46-9111-8A0214695A5E}">
      <dsp:nvSpPr>
        <dsp:cNvPr id="0" name=""/>
        <dsp:cNvSpPr/>
      </dsp:nvSpPr>
      <dsp:spPr>
        <a:xfrm>
          <a:off x="691159" y="2992466"/>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Analyze</a:t>
          </a:r>
        </a:p>
      </dsp:txBody>
      <dsp:txXfrm>
        <a:off x="691159" y="2992466"/>
        <a:ext cx="3477720" cy="598406"/>
      </dsp:txXfrm>
    </dsp:sp>
    <dsp:sp modelId="{D613B4BD-3B22-4440-BDD3-821865FE339E}">
      <dsp:nvSpPr>
        <dsp:cNvPr id="0" name=""/>
        <dsp:cNvSpPr/>
      </dsp:nvSpPr>
      <dsp:spPr>
        <a:xfrm>
          <a:off x="4168879" y="2992466"/>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a:t>Analyze data</a:t>
          </a:r>
        </a:p>
      </dsp:txBody>
      <dsp:txXfrm>
        <a:off x="4168879" y="2992466"/>
        <a:ext cx="3559387" cy="598406"/>
      </dsp:txXfrm>
    </dsp:sp>
    <dsp:sp modelId="{7CBFD87E-5C7D-4BC5-A8EB-A83CEB76EB00}">
      <dsp:nvSpPr>
        <dsp:cNvPr id="0" name=""/>
        <dsp:cNvSpPr/>
      </dsp:nvSpPr>
      <dsp:spPr>
        <a:xfrm>
          <a:off x="0" y="3740474"/>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798DA7-1800-4A2B-AE78-CD4C41210814}">
      <dsp:nvSpPr>
        <dsp:cNvPr id="0" name=""/>
        <dsp:cNvSpPr/>
      </dsp:nvSpPr>
      <dsp:spPr>
        <a:xfrm>
          <a:off x="181017" y="3875116"/>
          <a:ext cx="329123" cy="329123"/>
        </a:xfrm>
        <a:prstGeom prst="rect">
          <a:avLst/>
        </a:prstGeom>
        <a:blipFill>
          <a:blip xmlns:r="http://schemas.openxmlformats.org/officeDocument/2006/relationships"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472C28-481F-4139-8AA1-E10D0ADAEE39}">
      <dsp:nvSpPr>
        <dsp:cNvPr id="0" name=""/>
        <dsp:cNvSpPr/>
      </dsp:nvSpPr>
      <dsp:spPr>
        <a:xfrm>
          <a:off x="691159" y="3740474"/>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Conclusions</a:t>
          </a:r>
        </a:p>
      </dsp:txBody>
      <dsp:txXfrm>
        <a:off x="691159" y="3740474"/>
        <a:ext cx="3477720" cy="598406"/>
      </dsp:txXfrm>
    </dsp:sp>
    <dsp:sp modelId="{EDE2BC57-6D59-4D50-99AE-924A50D4680A}">
      <dsp:nvSpPr>
        <dsp:cNvPr id="0" name=""/>
        <dsp:cNvSpPr/>
      </dsp:nvSpPr>
      <dsp:spPr>
        <a:xfrm>
          <a:off x="4168879" y="3740474"/>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Draw conclusions</a:t>
          </a:r>
        </a:p>
      </dsp:txBody>
      <dsp:txXfrm>
        <a:off x="4168879" y="3740474"/>
        <a:ext cx="3559387" cy="598406"/>
      </dsp:txXfrm>
    </dsp:sp>
    <dsp:sp modelId="{34833FC3-14AF-4AEA-B771-36827AFFD4BA}">
      <dsp:nvSpPr>
        <dsp:cNvPr id="0" name=""/>
        <dsp:cNvSpPr/>
      </dsp:nvSpPr>
      <dsp:spPr>
        <a:xfrm>
          <a:off x="0" y="4488482"/>
          <a:ext cx="7728267" cy="5984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1F63D-9B76-4613-8CC1-7ABAD1038C98}">
      <dsp:nvSpPr>
        <dsp:cNvPr id="0" name=""/>
        <dsp:cNvSpPr/>
      </dsp:nvSpPr>
      <dsp:spPr>
        <a:xfrm>
          <a:off x="181017" y="4623124"/>
          <a:ext cx="329123" cy="329123"/>
        </a:xfrm>
        <a:prstGeom prst="rect">
          <a:avLst/>
        </a:prstGeom>
        <a:blipFill>
          <a:blip xmlns:r="http://schemas.openxmlformats.org/officeDocument/2006/relationships"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1175EF-E494-4434-9158-9D905D8FF42C}">
      <dsp:nvSpPr>
        <dsp:cNvPr id="0" name=""/>
        <dsp:cNvSpPr/>
      </dsp:nvSpPr>
      <dsp:spPr>
        <a:xfrm>
          <a:off x="691159" y="4488482"/>
          <a:ext cx="3477720"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Share</a:t>
          </a:r>
        </a:p>
      </dsp:txBody>
      <dsp:txXfrm>
        <a:off x="691159" y="4488482"/>
        <a:ext cx="3477720" cy="598406"/>
      </dsp:txXfrm>
    </dsp:sp>
    <dsp:sp modelId="{7F99D5B4-DE33-4A4B-B5B1-69E7AC370D35}">
      <dsp:nvSpPr>
        <dsp:cNvPr id="0" name=""/>
        <dsp:cNvSpPr/>
      </dsp:nvSpPr>
      <dsp:spPr>
        <a:xfrm>
          <a:off x="4168879" y="4488482"/>
          <a:ext cx="3559387" cy="5984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331" tIns="63331" rIns="63331" bIns="63331" numCol="1" spcCol="1270" anchor="ctr" anchorCtr="0">
          <a:noAutofit/>
        </a:bodyPr>
        <a:lstStyle/>
        <a:p>
          <a:pPr marL="0" lvl="0" indent="0" algn="l" defTabSz="1155700">
            <a:lnSpc>
              <a:spcPct val="100000"/>
            </a:lnSpc>
            <a:spcBef>
              <a:spcPct val="0"/>
            </a:spcBef>
            <a:spcAft>
              <a:spcPct val="35000"/>
            </a:spcAft>
            <a:buNone/>
          </a:pPr>
          <a:r>
            <a:rPr lang="en-US" sz="2600" kern="1200" dirty="0"/>
            <a:t>Communicate results</a:t>
          </a:r>
        </a:p>
      </dsp:txBody>
      <dsp:txXfrm>
        <a:off x="4168879" y="4488482"/>
        <a:ext cx="3559387" cy="59840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B490C-EE19-3543-9F7A-2657609D31CD}" type="datetimeFigureOut">
              <a:rPr lang="en-US" smtClean="0"/>
              <a:t>12/30/2021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homesciencetools.com/product/nutrient-agar-prepared-media-plates-5-pack/"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eywBa0xfQFw"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cdc.gov/foodnet/foodnet-fast.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iIaKWNZhz74"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www.cdc.gov/foodsafety/" TargetMode="External"/><Relationship Id="rId4" Type="http://schemas.openxmlformats.org/officeDocument/2006/relationships/hyperlink" Target="https://youtu.be/kKDNEW8XHvs"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Have you ever purchased strawberries or blackberries at the grocery store and tasted one before you got home to wash it? You may want to rethink your decision.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Note: These slides are made possible by the David J. </a:t>
            </a:r>
            <a:r>
              <a:rPr lang="en-US" sz="1200" dirty="0" err="1">
                <a:solidFill>
                  <a:schemeClr val="tx1"/>
                </a:solidFill>
              </a:rPr>
              <a:t>Sencer</a:t>
            </a:r>
            <a:r>
              <a:rPr lang="en-US" sz="1200" dirty="0">
                <a:solidFill>
                  <a:schemeClr val="tx1"/>
                </a:solidFill>
              </a:rPr>
              <a:t> CDC Museum Public Health Academy.  </a:t>
            </a:r>
            <a:r>
              <a:rPr lang="en-US" dirty="0">
                <a:hlinkClick r:id="rId3"/>
              </a:rPr>
              <a:t>https://www.cdc.gov/museum/education/lessons/</a:t>
            </a: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F3CA22-E8E8-4840-A74B-7C5B22B8ED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542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The scientific method is a great tool to use to create a plan to address possible </a:t>
            </a:r>
            <a:r>
              <a:rPr lang="en-US" sz="1800" b="1"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rPr>
              <a:t>bacteria </a:t>
            </a:r>
            <a:r>
              <a:rPr lang="en-US" sz="1800" dirty="0">
                <a:solidFill>
                  <a:srgbClr val="000000"/>
                </a:solidFill>
                <a:effectLst/>
                <a:latin typeface="Century Gothic" panose="020B0502020202020204" pitchFamily="34" charset="0"/>
                <a:ea typeface="Century Gothic" panose="020B0502020202020204" pitchFamily="34" charset="0"/>
                <a:cs typeface="Arial" panose="020B0604020202020204" pitchFamily="34" charset="0"/>
              </a:rPr>
              <a:t>that lurk on your fresh fruits and vegetables. Use the flow chart below to think</a:t>
            </a:r>
            <a:r>
              <a:rPr lang="en-US" sz="1800" b="1"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a:solidFill>
                  <a:srgbClr val="000000"/>
                </a:solidFill>
                <a:effectLst/>
                <a:latin typeface="Century Gothic" panose="020B0502020202020204" pitchFamily="34" charset="0"/>
                <a:ea typeface="Century Gothic" panose="020B0502020202020204" pitchFamily="34" charset="0"/>
                <a:cs typeface="Arial" panose="020B0604020202020204" pitchFamily="34" charset="0"/>
              </a:rPr>
              <a:t>out your plan. Record your answers on a piece of lined paper.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b="1" dirty="0"/>
          </a:p>
        </p:txBody>
      </p:sp>
      <p:sp>
        <p:nvSpPr>
          <p:cNvPr id="4" name="Slide Number Placeholder 3"/>
          <p:cNvSpPr>
            <a:spLocks noGrp="1"/>
          </p:cNvSpPr>
          <p:nvPr>
            <p:ph type="sldNum" sz="quarter" idx="5"/>
          </p:nvPr>
        </p:nvSpPr>
        <p:spPr/>
        <p:txBody>
          <a:bodyPr/>
          <a:lstStyle/>
          <a:p>
            <a:fld id="{0DF3CA22-E8E8-4840-A74B-7C5B22B8ED21}" type="slidenum">
              <a:rPr lang="en-US" smtClean="0"/>
              <a:t>11</a:t>
            </a:fld>
            <a:endParaRPr lang="en-US"/>
          </a:p>
        </p:txBody>
      </p:sp>
    </p:spTree>
    <p:extLst>
      <p:ext uri="{BB962C8B-B14F-4D97-AF65-F5344CB8AC3E}">
        <p14:creationId xmlns:p14="http://schemas.microsoft.com/office/powerpoint/2010/main" val="4161951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406400" lvl="0" indent="0">
              <a:lnSpc>
                <a:spcPct val="98000"/>
              </a:lnSpc>
              <a:spcBef>
                <a:spcPts val="0"/>
              </a:spcBef>
              <a:spcAft>
                <a:spcPts val="0"/>
              </a:spcAft>
              <a:buFont typeface="+mj-lt"/>
              <a:buNone/>
              <a:tabLst>
                <a:tab pos="854075" algn="l"/>
                <a:tab pos="1143000" algn="l"/>
              </a:tabLst>
            </a:pPr>
            <a:r>
              <a:rPr lang="en-US" sz="1800" b="1" dirty="0">
                <a:solidFill>
                  <a:srgbClr val="0B3B8E"/>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Safety First</a:t>
            </a:r>
          </a:p>
          <a:p>
            <a:pPr marL="0" marR="406400" lvl="0" indent="0">
              <a:lnSpc>
                <a:spcPct val="98000"/>
              </a:lnSpc>
              <a:spcBef>
                <a:spcPts val="0"/>
              </a:spcBef>
              <a:spcAft>
                <a:spcPts val="0"/>
              </a:spcAft>
              <a:buFont typeface="+mj-lt"/>
              <a:buNone/>
              <a:tabLst>
                <a:tab pos="854075" algn="l"/>
                <a:tab pos="11430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Do NOT open the petri dishes once you have taped them closed. You could be culturing dangerous </a:t>
            </a:r>
            <a:r>
              <a:rPr lang="en-US" sz="1800" b="1" dirty="0">
                <a:solidFill>
                  <a:srgbClr val="0B3B8E"/>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bacteria.</a:t>
            </a:r>
          </a:p>
          <a:p>
            <a:pPr marL="0" marR="406400" lvl="0" indent="0">
              <a:lnSpc>
                <a:spcPct val="98000"/>
              </a:lnSpc>
              <a:spcBef>
                <a:spcPts val="0"/>
              </a:spcBef>
              <a:spcAft>
                <a:spcPts val="0"/>
              </a:spcAft>
              <a:buFont typeface="+mj-lt"/>
              <a:buNone/>
              <a:tabLst>
                <a:tab pos="854075" algn="l"/>
                <a:tab pos="11430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Proper disposal is critical for both safety and sanitation. Follow the guidelines at the end of the experiment to properly dispose of your petri dishes</a:t>
            </a:r>
            <a:r>
              <a:rPr lang="en-US" sz="1800" dirty="0">
                <a:effectLst/>
                <a:highlight>
                  <a:srgbClr val="FFFFFF"/>
                </a:highlight>
                <a:latin typeface="Times New Roman" panose="02020603050405020304" pitchFamily="18" charset="0"/>
                <a:ea typeface="Times New Roman" panose="02020603050405020304" pitchFamily="18"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spcBef>
                <a:spcPts val="0"/>
              </a:spcBef>
              <a:spcAft>
                <a:spcPts val="0"/>
              </a:spcAft>
              <a:buFont typeface="Arial" panose="020B0604020202020204" pitchFamily="34" charset="0"/>
              <a:buNone/>
              <a:tabLst>
                <a:tab pos="1028700" algn="l"/>
              </a:tabLst>
            </a:pPr>
            <a:endParaRPr lang="en-US" sz="1800" b="1"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endParaRPr>
          </a:p>
          <a:p>
            <a:pPr marL="0" marR="0" lvl="0" indent="0">
              <a:spcBef>
                <a:spcPts val="0"/>
              </a:spcBef>
              <a:spcAft>
                <a:spcPts val="0"/>
              </a:spcAft>
              <a:buFont typeface="Arial" panose="020B0604020202020204" pitchFamily="34" charset="0"/>
              <a:buNone/>
              <a:tabLst>
                <a:tab pos="1028700" algn="l"/>
              </a:tabLst>
            </a:pPr>
            <a:r>
              <a:rPr lang="en-US" sz="1800" b="1"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Tools of the Trade</a:t>
            </a: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5 unwashed fresh fruit/vegetable samples (Suggestions: strawberries, kale, lettuce, tomatoes, blackberries, cucumbers, spinach, sprouts, peaches)</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Nutrient agar petri dishes (see link below for ordering information)</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10 cotton swabs</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1-gallon size sealable bag </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Clear tape</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Permanent marker</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Plastic gloves </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5 Paper towels</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Large bowl</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Spoon</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Knife</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2 cups of water</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1 cup of bleach</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1028700" algn="l"/>
              </a:tabLs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½ cup of apple cider vinegar (optional)</a:t>
            </a:r>
            <a:endParaRPr lang="en-US" sz="1800" dirty="0">
              <a:effectLst/>
              <a:latin typeface="Calibri" panose="020F0502020204030204" pitchFamily="34" charset="0"/>
              <a:ea typeface="Arial" panose="020B060402020202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Nutrient agar petri dishes are easy to order online. Here’s one source: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u="sng" dirty="0">
                <a:solidFill>
                  <a:srgbClr val="0563C1"/>
                </a:solidFill>
                <a:effectLst/>
                <a:latin typeface="Century Gothic" panose="020B0502020202020204" pitchFamily="34" charset="0"/>
                <a:ea typeface="Century Gothic" panose="020B0502020202020204" pitchFamily="34" charset="0"/>
                <a:cs typeface="Arial" panose="020B0604020202020204" pitchFamily="34" charset="0"/>
                <a:hlinkClick r:id="rId3"/>
              </a:rPr>
              <a:t>https://www.homesciencetools.com/product/nutrient-agar-prepared-media-plates-5-pack/</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0"/>
              </a:spcAft>
            </a:pPr>
            <a:r>
              <a:rPr lang="en-US" sz="1800" b="1" dirty="0">
                <a:solidFill>
                  <a:srgbClr val="002E8C"/>
                </a:solidFill>
                <a:effectLst/>
                <a:latin typeface="Century Gothic" panose="020B0502020202020204" pitchFamily="34" charset="0"/>
                <a:ea typeface="Century Gothic" panose="020B0502020202020204" pitchFamily="34" charset="0"/>
                <a:cs typeface="Arial" panose="020B0604020202020204" pitchFamily="34" charset="0"/>
              </a:rPr>
              <a:t>Prepare the Petri Dishes &amp; Cleansing Solution</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1. Wash your hands with soap and water.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2. Remove the petri dishes from the box and place them on a clean counter. Do not take the lids off the dishes yet.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3. Turn each dish over to the bottom. Use a permanent marker to draw a line down the middle of each dish. On one side of the line write “W” for washed. On the other side of the line, write “U” for unwashed.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4. Turn the dishes over and write the name of the fruit/vegetable on the top.</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5. You now have a choice to make. You will decide which cleansing solution you will use to wash your fruit/veggies. Your choices are plain water, or a mixture of apple cider vinegar &amp; water.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2114550" lvl="0" indent="0">
              <a:lnSpc>
                <a:spcPct val="115000"/>
              </a:lnSpc>
              <a:spcBef>
                <a:spcPts val="0"/>
              </a:spcBef>
              <a:spcAft>
                <a:spcPts val="0"/>
              </a:spcAft>
              <a:buFont typeface="+mj-lt"/>
              <a:buNone/>
              <a:tabLst>
                <a:tab pos="4572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6. If you choose plain water, simply fill the large bowl with water. If you decide to use an apple cider vinegar/water mix, add both to the large bowl and gently stir with the spoon.</a:t>
            </a:r>
          </a:p>
          <a:p>
            <a:pPr marL="342900" marR="2114550" lvl="0" indent="-342900">
              <a:lnSpc>
                <a:spcPct val="115000"/>
              </a:lnSpc>
              <a:spcBef>
                <a:spcPts val="0"/>
              </a:spcBef>
              <a:spcAft>
                <a:spcPts val="0"/>
              </a:spcAft>
              <a:buFont typeface="+mj-lt"/>
              <a:buAutoNum type="arabicPeriod"/>
              <a:tabLst>
                <a:tab pos="457200" algn="l"/>
              </a:tabLst>
            </a:pPr>
            <a:endParaRPr lang="en-US" sz="1800" dirty="0">
              <a:effectLst/>
              <a:latin typeface="Century Gothic" panose="020B0502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rPr>
              <a:t>Prepare the Fruits/Vegetables</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marR="402590" lvl="0" indent="0">
              <a:lnSpc>
                <a:spcPct val="115000"/>
              </a:lnSpc>
              <a:spcBef>
                <a:spcPts val="0"/>
              </a:spcBef>
              <a:spcAft>
                <a:spcPts val="0"/>
              </a:spcAft>
              <a:buFont typeface="+mj-lt"/>
              <a:buNone/>
              <a:tabLst>
                <a:tab pos="2286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7. Place 5 paper towels on the table. Draw a line down the middle of each paper towel. On one side write “W” and on the other side of the line write “U.”</a:t>
            </a:r>
            <a:endParaRPr lang="en-US" sz="1800" dirty="0">
              <a:effectLst/>
              <a:latin typeface="Calibri" panose="020F0502020204030204" pitchFamily="34" charset="0"/>
              <a:ea typeface="Century Gothic" panose="020B0502020202020204" pitchFamily="34" charset="0"/>
              <a:cs typeface="Arial" panose="020B0604020202020204" pitchFamily="34" charset="0"/>
            </a:endParaRPr>
          </a:p>
          <a:p>
            <a:pPr marL="0" marR="402590" lvl="0" indent="0">
              <a:lnSpc>
                <a:spcPct val="115000"/>
              </a:lnSpc>
              <a:spcBef>
                <a:spcPts val="0"/>
              </a:spcBef>
              <a:spcAft>
                <a:spcPts val="0"/>
              </a:spcAft>
              <a:buFont typeface="+mj-lt"/>
              <a:buNone/>
              <a:tabLst>
                <a:tab pos="228600" algn="l"/>
              </a:tabLst>
            </a:pPr>
            <a:r>
              <a:rPr lang="en-US" sz="1800" dirty="0">
                <a:effectLst/>
                <a:latin typeface="Calibri" panose="020F0502020204030204" pitchFamily="34" charset="0"/>
                <a:ea typeface="Century Gothic" panose="020B0502020202020204" pitchFamily="34" charset="0"/>
                <a:cs typeface="Arial" panose="020B0604020202020204" pitchFamily="34" charset="0"/>
              </a:rPr>
              <a:t>8.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Cut the fruit/vegetables into many pieces.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402590" lvl="0" indent="0">
              <a:lnSpc>
                <a:spcPct val="115000"/>
              </a:lnSpc>
              <a:spcBef>
                <a:spcPts val="0"/>
              </a:spcBef>
              <a:spcAft>
                <a:spcPts val="0"/>
              </a:spcAft>
              <a:buFont typeface="+mj-lt"/>
              <a:buNone/>
              <a:tabLst>
                <a:tab pos="2286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9. Place a few pieces of unwashed fruit from each fruit/vegetable onto the five paper towels on the “U” side.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402590" lvl="0" indent="0">
              <a:lnSpc>
                <a:spcPct val="115000"/>
              </a:lnSpc>
              <a:spcBef>
                <a:spcPts val="0"/>
              </a:spcBef>
              <a:spcAft>
                <a:spcPts val="0"/>
              </a:spcAft>
              <a:buFont typeface="+mj-lt"/>
              <a:buNone/>
              <a:tabLst>
                <a:tab pos="2286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10. Place the remainder of the fruit/vegetable pieces into your cleansing solution. Soak the pieces for 5 minutes, gently rub each piece with your hands, and rinse the samples. Place each sample on the paper towel with the unwashed piece. Make sure to put the washed sample on the side marked “W.”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400050">
              <a:lnSpc>
                <a:spcPts val="1815"/>
              </a:lnSpc>
              <a:spcBef>
                <a:spcPts val="0"/>
              </a:spcBef>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400050">
              <a:lnSpc>
                <a:spcPct val="107000"/>
              </a:lnSpc>
              <a:spcBef>
                <a:spcPts val="0"/>
              </a:spcBef>
              <a:spcAft>
                <a:spcPts val="800"/>
              </a:spcAft>
            </a:pPr>
            <a:r>
              <a:rPr lang="en-US" sz="1800" b="1" dirty="0">
                <a:solidFill>
                  <a:srgbClr val="002E8C"/>
                </a:solidFill>
                <a:effectLst/>
                <a:latin typeface="Century Gothic" panose="020B0502020202020204" pitchFamily="34" charset="0"/>
                <a:ea typeface="Century Gothic" panose="020B0502020202020204" pitchFamily="34" charset="0"/>
                <a:cs typeface="Arial" panose="020B0604020202020204" pitchFamily="34" charset="0"/>
              </a:rPr>
              <a:t>Conduct the Experiment with the Unwashed and Washed Samples</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11. Use a clean cotton swab for each sample.</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12. Wet each cotton swab with water.</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13. Rub each piece of unwashed fruit/vegetable with the wet cotton swab. Be sure to swirl the cotton swab with your fingers as you brush it against the fruit/vegetable to make sure you have fully covered the swab.</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14. Open the petri dish for the fruit/vegetable you just swabbed and draw a wavy line down the side labeled “U.”</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15. Discard the cotton swab. Get a clean, wet swab for each sample. Repeat the process for each unwashed sample. </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16. On the “W” side of each petri Dish, repeat the same process with the washed pieces of fruits/vegetables.</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17. Using clear tape, seal each petri dish carefully.</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18. Find a dark, cool place in your home for the petri dishes to remain for 1 week. Make sure the spot is safe from family members and pets. Often condensation will form in the petri dish. To make sure water doesn’t drip on the agar, turn each petri dish upside down.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12</a:t>
            </a:fld>
            <a:endParaRPr lang="en-US"/>
          </a:p>
        </p:txBody>
      </p:sp>
    </p:spTree>
    <p:extLst>
      <p:ext uri="{BB962C8B-B14F-4D97-AF65-F5344CB8AC3E}">
        <p14:creationId xmlns:p14="http://schemas.microsoft.com/office/powerpoint/2010/main" val="2114198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Implementing the Plan: Data Collection</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You will conduct data collection for one week.</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57150" lvl="0" indent="-34290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Take a picture of each dish each day and use the chart below to document changes.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57150" lvl="0" indent="-342900">
              <a:lnSpc>
                <a:spcPct val="107000"/>
              </a:lnSpc>
              <a:spcBef>
                <a:spcPts val="0"/>
              </a:spcBef>
              <a:spcAft>
                <a:spcPts val="0"/>
              </a:spcAft>
              <a:buFont typeface="Arial" panose="020B0604020202020204" pitchFamily="34" charset="0"/>
              <a:buChar char="•"/>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Use a different data collection table for each of the fruit/vegetable samples. Try to be very specific with your description and your drawing. Use your daily pictures to help with the details. This will allow you to truly see changes each day. See the example below.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Disposal of Your Petri Dishes</a:t>
            </a:r>
          </a:p>
          <a:p>
            <a:pPr marL="342900" marR="400050" lvl="0" indent="-342900">
              <a:lnSpc>
                <a:spcPct val="118000"/>
              </a:lnSpc>
              <a:spcBef>
                <a:spcPts val="0"/>
              </a:spcBef>
              <a:spcAft>
                <a:spcPts val="0"/>
              </a:spcAft>
              <a:buFont typeface="+mj-lt"/>
              <a:buAutoNum type="arabicPeriod"/>
              <a:tabLst>
                <a:tab pos="2286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After 1 week of observations, place all the petri dishes into the gallon sealable bag. With a parent’s assistance, add 1 cup of bleach to the bag and seal it. </a:t>
            </a:r>
            <a:r>
              <a:rPr lang="en-US" sz="1800" b="1" dirty="0">
                <a:effectLst/>
                <a:latin typeface="Century Gothic" panose="020B0502020202020204" pitchFamily="34" charset="0"/>
                <a:ea typeface="Century Gothic" panose="020B0502020202020204" pitchFamily="34" charset="0"/>
                <a:cs typeface="Arial" panose="020B0604020202020204" pitchFamily="34" charset="0"/>
              </a:rPr>
              <a:t>Do NOT open the sealable</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b="1" dirty="0">
                <a:effectLst/>
                <a:latin typeface="Century Gothic" panose="020B0502020202020204" pitchFamily="34" charset="0"/>
                <a:ea typeface="Century Gothic" panose="020B0502020202020204" pitchFamily="34" charset="0"/>
                <a:cs typeface="Arial" panose="020B0604020202020204" pitchFamily="34" charset="0"/>
              </a:rPr>
              <a:t>bag once it is sealed!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Any bacteria that has grown may be dangerous. </a:t>
            </a:r>
            <a:endParaRPr lang="en-US" sz="1800" dirty="0">
              <a:effectLst/>
              <a:latin typeface="Calibri" panose="020F0502020204030204" pitchFamily="34" charset="0"/>
              <a:ea typeface="Century Gothic" panose="020B0502020202020204" pitchFamily="34" charset="0"/>
              <a:cs typeface="Arial" panose="020B0604020202020204" pitchFamily="34" charset="0"/>
            </a:endParaRPr>
          </a:p>
          <a:p>
            <a:pPr marL="342900" marR="400050" lvl="0" indent="-342900">
              <a:lnSpc>
                <a:spcPct val="118000"/>
              </a:lnSpc>
              <a:spcBef>
                <a:spcPts val="0"/>
              </a:spcBef>
              <a:spcAft>
                <a:spcPts val="0"/>
              </a:spcAft>
              <a:buFont typeface="+mj-lt"/>
              <a:buAutoNum type="arabicPeriod"/>
              <a:tabLst>
                <a:tab pos="22860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Throw the entire sealed bag of petri dishes into the trash.</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Activity 2: Create a Public Service Announcement (PSA)</a:t>
            </a: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Topic: Four Steps to Food Safety: Clean, Separate, Cook, Chill</a:t>
            </a:r>
            <a:endParaRPr lang="en-US" sz="1800" dirty="0">
              <a:effectLst/>
              <a:latin typeface="Calibri" panose="020F0502020204030204" pitchFamily="34" charset="0"/>
              <a:ea typeface="Century Gothic" panose="020B0502020202020204" pitchFamily="34" charset="0"/>
              <a:cs typeface="Arial" panose="020B0604020202020204" pitchFamily="34" charset="0"/>
            </a:endParaRPr>
          </a:p>
          <a:p>
            <a:endParaRPr lang="en-US" sz="1800" dirty="0">
              <a:effectLst/>
              <a:latin typeface="Calibri" panose="020F0502020204030204" pitchFamily="34" charset="0"/>
              <a:ea typeface="Century Gothic" panose="020B0502020202020204" pitchFamily="34" charset="0"/>
              <a:cs typeface="Arial" panose="020B0604020202020204" pitchFamily="34" charset="0"/>
            </a:endParaRPr>
          </a:p>
          <a:p>
            <a:r>
              <a:rPr lang="en-US" sz="1800" dirty="0">
                <a:effectLst/>
                <a:latin typeface="Century Gothic" panose="020B0502020202020204" pitchFamily="34" charset="0"/>
                <a:ea typeface="Century Gothic" panose="020B0502020202020204" pitchFamily="34" charset="0"/>
                <a:cs typeface="Arial" panose="020B0604020202020204" pitchFamily="34" charset="0"/>
              </a:rPr>
              <a:t>A Public Service Announcement (PSA) is an engaging way to tell others about an important topic. Usually, PSAs are created to encourage positive change in society. Perhaps you’ve seen a PSA about the dangers of smoking, or the need for sunscreen to prevent skin cancer. For this PSA, you will follow these steps to create a persuasive case for cleaning, separating cooking, and chilling food.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b="1" dirty="0"/>
          </a:p>
          <a:p>
            <a:r>
              <a:rPr lang="en-US" sz="1200" b="1" kern="1200" dirty="0">
                <a:solidFill>
                  <a:schemeClr val="tx1"/>
                </a:solidFill>
                <a:effectLst/>
                <a:latin typeface="+mn-lt"/>
                <a:ea typeface="+mn-ea"/>
                <a:cs typeface="+mn-cs"/>
              </a:rPr>
              <a:t>Steps to Creating a Powerful PSA</a:t>
            </a:r>
          </a:p>
          <a:p>
            <a:pPr marL="342900" marR="311150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Consider your audience. Are you trying to inform your parents, teachers, friends? Narrow down your audience to 1-2 groups.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332740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Research the topic: </a:t>
            </a:r>
            <a:r>
              <a:rPr lang="en-US" sz="1800" dirty="0">
                <a:solidFill>
                  <a:srgbClr val="002E8C"/>
                </a:solidFill>
                <a:effectLst/>
                <a:latin typeface="Century Gothic" panose="020B0502020202020204" pitchFamily="34" charset="0"/>
                <a:ea typeface="Century Gothic" panose="020B0502020202020204" pitchFamily="34" charset="0"/>
                <a:cs typeface="Arial" panose="020B0604020202020204" pitchFamily="34" charset="0"/>
              </a:rPr>
              <a:t>Four Steps to Food Safety</a:t>
            </a: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 </a:t>
            </a:r>
            <a:r>
              <a:rPr lang="en-US" sz="1800" i="1"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(see recommended links below)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Write down 5-6 things that you think are important for your audience to know.</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Grab your audience's attention with a short and catchy slogan. For example, the United States Forest Service coined the phrase, “Give a hoot. Don’t pollute!”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13970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Create a script. Try to keep it under 30 seconds, like the length of a commercial. Remember to be concise with your information. Don’t overwhelm your audience.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63500" lvl="0" indent="-342900">
              <a:lnSpc>
                <a:spcPct val="115000"/>
              </a:lnSpc>
              <a:spcBef>
                <a:spcPts val="0"/>
              </a:spcBef>
              <a:spcAft>
                <a:spcPts val="0"/>
              </a:spcAft>
              <a:buFont typeface="+mj-lt"/>
              <a:buAutoNum type="arabicPeriod"/>
              <a:tabLst>
                <a:tab pos="457200" algn="l"/>
              </a:tabLst>
            </a:pPr>
            <a:r>
              <a:rPr lang="en-US" sz="1800" dirty="0">
                <a:solidFill>
                  <a:srgbClr val="333333"/>
                </a:solidFill>
                <a:effectLst/>
                <a:latin typeface="Century Gothic" panose="020B0502020202020204" pitchFamily="34" charset="0"/>
                <a:ea typeface="Century Gothic" panose="020B0502020202020204" pitchFamily="34" charset="0"/>
                <a:cs typeface="Arial" panose="020B0604020202020204" pitchFamily="34" charset="0"/>
              </a:rPr>
              <a:t>Be sure to watch what you filmed and make any necessary changes before you show it to others. It’s okay to ask for help with filming your PSA. You want this to be personal!</a:t>
            </a:r>
            <a:endParaRPr lang="en-US" b="1" dirty="0"/>
          </a:p>
          <a:p>
            <a:endParaRPr lang="en-US" b="1" dirty="0"/>
          </a:p>
          <a:p>
            <a:r>
              <a:rPr lang="en-US" sz="1200" b="1" kern="1200" dirty="0">
                <a:solidFill>
                  <a:schemeClr val="tx1"/>
                </a:solidFill>
                <a:effectLst/>
                <a:latin typeface="+mn-lt"/>
                <a:ea typeface="+mn-ea"/>
                <a:cs typeface="+mn-cs"/>
              </a:rPr>
              <a:t>Recommended videos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Example PSAs:</a:t>
            </a:r>
          </a:p>
          <a:p>
            <a:r>
              <a:rPr lang="en-US" sz="1200" u="sng" kern="1200" dirty="0">
                <a:solidFill>
                  <a:schemeClr val="tx1"/>
                </a:solidFill>
                <a:effectLst/>
                <a:latin typeface="+mn-lt"/>
                <a:ea typeface="+mn-ea"/>
                <a:cs typeface="+mn-cs"/>
              </a:rPr>
              <a:t>https://www.youtube.com/watch?v=jSGmm9NtcQg</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 to Make a PSA:</a:t>
            </a:r>
          </a:p>
          <a:p>
            <a:r>
              <a:rPr lang="en-US" sz="1200" u="sng" kern="1200" dirty="0">
                <a:solidFill>
                  <a:schemeClr val="tx1"/>
                </a:solidFill>
                <a:effectLst/>
                <a:latin typeface="+mn-lt"/>
                <a:ea typeface="+mn-ea"/>
                <a:cs typeface="+mn-cs"/>
                <a:hlinkClick r:id="rId3"/>
              </a:rPr>
              <a:t>https://www.youtube.com/watch?v=eywBa0xfQFw</a:t>
            </a:r>
            <a:endParaRPr lang="en-US" sz="1200" kern="1200" dirty="0">
              <a:solidFill>
                <a:schemeClr val="tx1"/>
              </a:solidFill>
              <a:effectLst/>
              <a:latin typeface="+mn-lt"/>
              <a:ea typeface="+mn-ea"/>
              <a:cs typeface="+mn-cs"/>
            </a:endParaRPr>
          </a:p>
          <a:p>
            <a:endParaRPr lang="en-US" b="1" dirty="0"/>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Share Your PSA</a:t>
            </a:r>
          </a:p>
          <a:p>
            <a:r>
              <a:rPr lang="en-US" sz="1200" kern="1200" dirty="0">
                <a:solidFill>
                  <a:schemeClr val="tx1"/>
                </a:solidFill>
                <a:effectLst/>
                <a:latin typeface="+mn-lt"/>
                <a:ea typeface="+mn-ea"/>
                <a:cs typeface="+mn-cs"/>
              </a:rPr>
              <a:t>Sharing your results is not only interesting to others, it is also extremely informative!</a:t>
            </a:r>
          </a:p>
          <a:p>
            <a:endParaRPr lang="en-US" sz="1200" kern="1200" dirty="0">
              <a:solidFill>
                <a:schemeClr val="tx1"/>
              </a:solidFill>
              <a:effectLst/>
              <a:latin typeface="+mn-lt"/>
              <a:ea typeface="+mn-ea"/>
              <a:cs typeface="+mn-cs"/>
            </a:endParaRPr>
          </a:p>
          <a:p>
            <a:pPr marL="342900" marR="0" lvl="0" indent="-342900">
              <a:spcBef>
                <a:spcPts val="0"/>
              </a:spcBef>
              <a:spcAft>
                <a:spcPts val="1200"/>
              </a:spcAft>
              <a:buSzPts val="1100"/>
              <a:buFont typeface="+mj-lt"/>
              <a:buAutoNum type="arabicPeriod"/>
              <a:tabLst>
                <a:tab pos="1028700" algn="l"/>
              </a:tabLst>
            </a:pPr>
            <a:r>
              <a:rPr lang="en-US" sz="1100" dirty="0">
                <a:effectLst/>
                <a:latin typeface="Century Gothic" panose="020B0502020202020204" pitchFamily="34" charset="0"/>
                <a:ea typeface="Century Gothic" panose="020B0502020202020204" pitchFamily="34" charset="0"/>
                <a:cs typeface="Arial" panose="020B0604020202020204" pitchFamily="34" charset="0"/>
              </a:rPr>
              <a:t>Challenge yourself to communicate your procedure and results to at least 5 other people. Encourage them to practice food safety habits</a:t>
            </a:r>
            <a:endParaRPr lang="en-US" sz="1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1200"/>
              </a:spcAft>
              <a:buSzPts val="1100"/>
              <a:buFont typeface="+mj-lt"/>
              <a:buAutoNum type="arabicPeriod"/>
              <a:tabLst>
                <a:tab pos="1028700" algn="l"/>
              </a:tabLst>
            </a:pPr>
            <a:r>
              <a:rPr lang="en-US" sz="1100" dirty="0">
                <a:effectLst/>
                <a:latin typeface="Century Gothic" panose="020B0502020202020204" pitchFamily="34" charset="0"/>
                <a:ea typeface="Century Gothic" panose="020B0502020202020204" pitchFamily="34" charset="0"/>
                <a:cs typeface="Arial" panose="020B0604020202020204" pitchFamily="34" charset="0"/>
              </a:rPr>
              <a:t>With parental permission, share your PSA on social media: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spcBef>
                <a:spcPts val="0"/>
              </a:spcBef>
              <a:spcAft>
                <a:spcPts val="1200"/>
              </a:spcAft>
              <a:buFont typeface="Symbol" panose="05050102010706020507" pitchFamily="18" charset="2"/>
              <a:buChar char=""/>
              <a:tabLst>
                <a:tab pos="1028700" algn="l"/>
              </a:tabLst>
            </a:pPr>
            <a:r>
              <a:rPr lang="en-US" sz="1100" dirty="0">
                <a:effectLst/>
                <a:latin typeface="Century Gothic" panose="020B0502020202020204" pitchFamily="34" charset="0"/>
                <a:ea typeface="Century Gothic" panose="020B0502020202020204" pitchFamily="34" charset="0"/>
                <a:cs typeface="Arial" panose="020B0604020202020204" pitchFamily="34" charset="0"/>
              </a:rPr>
              <a:t>Instagram: Share with the CDC Museum using </a:t>
            </a:r>
            <a:r>
              <a:rPr lang="en-US" sz="1100" b="1" dirty="0">
                <a:effectLst/>
                <a:latin typeface="Century Gothic" panose="020B0502020202020204" pitchFamily="34" charset="0"/>
                <a:ea typeface="Century Gothic" panose="020B0502020202020204" pitchFamily="34" charset="0"/>
                <a:cs typeface="Arial" panose="020B0604020202020204" pitchFamily="34" charset="0"/>
              </a:rPr>
              <a:t>@CDCmuseum</a:t>
            </a:r>
            <a:r>
              <a:rPr lang="en-US" sz="1100" dirty="0">
                <a:effectLst/>
                <a:latin typeface="Century Gothic" panose="020B0502020202020204" pitchFamily="34" charset="0"/>
                <a:ea typeface="Century Gothic" panose="020B0502020202020204" pitchFamily="34" charset="0"/>
                <a:cs typeface="Arial" panose="020B060402020202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spcBef>
                <a:spcPts val="0"/>
              </a:spcBef>
              <a:spcAft>
                <a:spcPts val="1200"/>
              </a:spcAft>
              <a:buFont typeface="Symbol" panose="05050102010706020507" pitchFamily="18" charset="2"/>
              <a:buChar char=""/>
              <a:tabLst>
                <a:tab pos="1028700" algn="l"/>
              </a:tabLst>
            </a:pPr>
            <a:r>
              <a:rPr lang="en-US" sz="1000" dirty="0">
                <a:effectLst/>
                <a:latin typeface="Century Gothic" panose="020B0502020202020204" pitchFamily="34" charset="0"/>
                <a:ea typeface="Century Gothic" panose="020B0502020202020204" pitchFamily="34" charset="0"/>
                <a:cs typeface="Arial" panose="020B0604020202020204" pitchFamily="34" charset="0"/>
              </a:rPr>
              <a:t>Facebook: Share with CDC using </a:t>
            </a:r>
            <a:r>
              <a:rPr lang="en-US" sz="1000" b="1" dirty="0">
                <a:effectLst/>
                <a:latin typeface="Century Gothic" panose="020B0502020202020204" pitchFamily="34" charset="0"/>
                <a:ea typeface="Century Gothic" panose="020B0502020202020204" pitchFamily="34" charset="0"/>
                <a:cs typeface="Arial" panose="020B0604020202020204" pitchFamily="34" charset="0"/>
              </a:rPr>
              <a:t>@CDC</a:t>
            </a:r>
            <a:r>
              <a:rPr lang="en-US" sz="1000" dirty="0">
                <a:effectLst/>
                <a:latin typeface="Century Gothic" panose="020B0502020202020204" pitchFamily="34" charset="0"/>
                <a:ea typeface="Century Gothic" panose="020B0502020202020204" pitchFamily="34" charset="0"/>
                <a:cs typeface="Arial" panose="020B0604020202020204" pitchFamily="34" charset="0"/>
              </a:rPr>
              <a:t>.</a:t>
            </a:r>
            <a:endParaRPr lang="en-US" sz="10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spcBef>
                <a:spcPts val="0"/>
              </a:spcBef>
              <a:spcAft>
                <a:spcPts val="1200"/>
              </a:spcAft>
              <a:buFont typeface="Symbol" panose="05050102010706020507" pitchFamily="18" charset="2"/>
              <a:buChar char=""/>
              <a:tabLst>
                <a:tab pos="1028700" algn="l"/>
              </a:tabLst>
            </a:pPr>
            <a:r>
              <a:rPr lang="en-US" sz="1000" dirty="0">
                <a:effectLst/>
                <a:latin typeface="Century Gothic" panose="020B0502020202020204" pitchFamily="34" charset="0"/>
                <a:ea typeface="Century Gothic" panose="020B0502020202020204" pitchFamily="34" charset="0"/>
                <a:cs typeface="Arial" panose="020B0604020202020204" pitchFamily="34" charset="0"/>
              </a:rPr>
              <a:t>Twitter: Share with CDC using </a:t>
            </a:r>
            <a:r>
              <a:rPr lang="en-US" sz="1000" b="1" dirty="0">
                <a:effectLst/>
                <a:latin typeface="Century Gothic" panose="020B0502020202020204" pitchFamily="34" charset="0"/>
                <a:ea typeface="Century Gothic" panose="020B0502020202020204" pitchFamily="34" charset="0"/>
                <a:cs typeface="Arial" panose="020B0604020202020204" pitchFamily="34" charset="0"/>
              </a:rPr>
              <a:t>@CDCgov</a:t>
            </a:r>
            <a:r>
              <a:rPr lang="en-US" sz="1000" dirty="0">
                <a:effectLst/>
                <a:latin typeface="Century Gothic" panose="020B0502020202020204" pitchFamily="34" charset="0"/>
                <a:ea typeface="Century Gothic" panose="020B0502020202020204" pitchFamily="34" charset="0"/>
                <a:cs typeface="Arial" panose="020B0604020202020204" pitchFamily="34" charset="0"/>
              </a:rPr>
              <a:t>.</a:t>
            </a:r>
            <a:r>
              <a:rPr lang="en-US" sz="800" dirty="0">
                <a:effectLst/>
                <a:latin typeface="Calibri" panose="020F0502020204030204" pitchFamily="34" charset="0"/>
                <a:ea typeface="Calibri" panose="020F0502020204030204" pitchFamily="34" charset="0"/>
                <a:cs typeface="Arial" panose="020B0604020202020204" pitchFamily="34" charset="0"/>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Terms to know:</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Citizen scientists: </a:t>
            </a:r>
            <a:r>
              <a:rPr lang="en-US" sz="1200" b="0" cap="none" spc="0" dirty="0">
                <a:solidFill>
                  <a:schemeClr val="tx1"/>
                </a:solidFill>
                <a:effectLst/>
              </a:rPr>
              <a:t>people — young or old — who help collect data for research projects conducted by professional scientists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Bacteria:</a:t>
            </a:r>
            <a:r>
              <a:rPr lang="en-US" b="0" dirty="0"/>
              <a:t> </a:t>
            </a:r>
            <a:r>
              <a:rPr lang="en-US" sz="1200" kern="1200" dirty="0">
                <a:solidFill>
                  <a:schemeClr val="tx1"/>
                </a:solidFill>
                <a:effectLst/>
                <a:latin typeface="+mn-lt"/>
                <a:ea typeface="+mn-ea"/>
                <a:cs typeface="+mn-cs"/>
              </a:rPr>
              <a:t>microscopic living organisms that can be found everywhere; some </a:t>
            </a:r>
            <a:r>
              <a:rPr lang="en-US" sz="1200" b="1" kern="1200" dirty="0">
                <a:solidFill>
                  <a:schemeClr val="tx1"/>
                </a:solidFill>
                <a:effectLst/>
                <a:latin typeface="+mn-lt"/>
                <a:ea typeface="+mn-ea"/>
                <a:cs typeface="+mn-cs"/>
              </a:rPr>
              <a:t>bacteria </a:t>
            </a:r>
            <a:r>
              <a:rPr lang="en-US" sz="1200" kern="1200" dirty="0">
                <a:solidFill>
                  <a:schemeClr val="tx1"/>
                </a:solidFill>
                <a:effectLst/>
                <a:latin typeface="+mn-lt"/>
                <a:ea typeface="+mn-ea"/>
                <a:cs typeface="+mn-cs"/>
              </a:rPr>
              <a:t>are good for your body, while other types can be very harmful</a:t>
            </a:r>
            <a:r>
              <a:rPr lang="en-US" dirty="0">
                <a:effectLst/>
              </a:rPr>
              <a:t> </a:t>
            </a:r>
            <a:endParaRPr lang="en-US"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effectLst/>
              </a:rPr>
              <a:t>Food recall:</a:t>
            </a:r>
            <a:r>
              <a:rPr lang="en-US" b="0" dirty="0">
                <a:effectLst/>
              </a:rPr>
              <a:t> </a:t>
            </a:r>
            <a:r>
              <a:rPr lang="en-US" sz="1200" kern="1200" dirty="0">
                <a:solidFill>
                  <a:schemeClr val="tx1"/>
                </a:solidFill>
                <a:effectLst/>
                <a:latin typeface="+mn-lt"/>
                <a:ea typeface="+mn-ea"/>
                <a:cs typeface="+mn-cs"/>
              </a:rPr>
              <a:t>an action by a food manufacturer to protect us from food that might cause health problems due to </a:t>
            </a:r>
            <a:r>
              <a:rPr lang="en-US" sz="1200" b="1" kern="1200" dirty="0">
                <a:solidFill>
                  <a:schemeClr val="tx1"/>
                </a:solidFill>
                <a:effectLst/>
                <a:latin typeface="+mn-lt"/>
                <a:ea typeface="+mn-ea"/>
                <a:cs typeface="+mn-cs"/>
              </a:rPr>
              <a:t>contamination</a:t>
            </a:r>
            <a:r>
              <a:rPr lang="en-US" sz="1200" kern="1200" dirty="0">
                <a:solidFill>
                  <a:schemeClr val="tx1"/>
                </a:solidFill>
                <a:effectLst/>
                <a:latin typeface="+mn-lt"/>
                <a:ea typeface="+mn-ea"/>
                <a:cs typeface="+mn-cs"/>
              </a:rPr>
              <a:t>; when food is </a:t>
            </a:r>
            <a:r>
              <a:rPr lang="en-US" sz="1200" b="1" kern="1200" dirty="0">
                <a:solidFill>
                  <a:schemeClr val="tx1"/>
                </a:solidFill>
                <a:effectLst/>
                <a:latin typeface="+mn-lt"/>
                <a:ea typeface="+mn-ea"/>
                <a:cs typeface="+mn-cs"/>
              </a:rPr>
              <a:t>recalled</a:t>
            </a:r>
            <a:r>
              <a:rPr lang="en-US" sz="1200" kern="1200" dirty="0">
                <a:solidFill>
                  <a:schemeClr val="tx1"/>
                </a:solidFill>
                <a:effectLst/>
                <a:latin typeface="+mn-lt"/>
                <a:ea typeface="+mn-ea"/>
                <a:cs typeface="+mn-cs"/>
              </a:rPr>
              <a:t>, it is removed from the shelves</a:t>
            </a:r>
            <a:r>
              <a:rPr lang="en-US" dirty="0">
                <a:effectLst/>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Contamination:</a:t>
            </a:r>
            <a:r>
              <a:rPr lang="en-US" b="0" dirty="0"/>
              <a:t> </a:t>
            </a:r>
            <a:r>
              <a:rPr lang="en-US" sz="1200" kern="1200" dirty="0">
                <a:solidFill>
                  <a:schemeClr val="tx1"/>
                </a:solidFill>
                <a:effectLst/>
                <a:latin typeface="+mn-lt"/>
                <a:ea typeface="+mn-ea"/>
                <a:cs typeface="+mn-cs"/>
              </a:rPr>
              <a:t>when </a:t>
            </a:r>
            <a:r>
              <a:rPr lang="en-US" sz="1200" b="1" kern="1200" dirty="0">
                <a:solidFill>
                  <a:schemeClr val="tx1"/>
                </a:solidFill>
                <a:effectLst/>
                <a:latin typeface="+mn-lt"/>
                <a:ea typeface="+mn-ea"/>
                <a:cs typeface="+mn-cs"/>
              </a:rPr>
              <a:t>bacteria</a:t>
            </a:r>
            <a:r>
              <a:rPr lang="en-US" sz="1200" kern="1200" dirty="0">
                <a:solidFill>
                  <a:schemeClr val="tx1"/>
                </a:solidFill>
                <a:effectLst/>
                <a:latin typeface="+mn-lt"/>
                <a:ea typeface="+mn-ea"/>
                <a:cs typeface="+mn-cs"/>
              </a:rPr>
              <a:t> or other harmful microorganisms spoil food; it is a common cause of food poisoning</a:t>
            </a:r>
            <a:r>
              <a:rPr lang="en-US" dirty="0">
                <a:effectLst/>
              </a:rPr>
              <a:t> </a:t>
            </a:r>
            <a:endParaRPr lang="en-US" sz="1200" b="0" cap="none" spc="0" dirty="0">
              <a:solidFill>
                <a:schemeClr val="tx1"/>
              </a:solidFill>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cap="none" spc="0" dirty="0">
                <a:solidFill>
                  <a:schemeClr val="tx1"/>
                </a:solidFill>
                <a:effectLst/>
              </a:rPr>
              <a:t>Salmonella:</a:t>
            </a:r>
            <a:r>
              <a:rPr lang="en-US" sz="1200" b="0" cap="none" spc="0" dirty="0">
                <a:solidFill>
                  <a:schemeClr val="tx1"/>
                </a:solidFill>
                <a:effectLst/>
              </a:rPr>
              <a:t> </a:t>
            </a:r>
            <a:r>
              <a:rPr lang="en-US" sz="1200" b="1" kern="1200" dirty="0">
                <a:solidFill>
                  <a:schemeClr val="tx1"/>
                </a:solidFill>
                <a:effectLst/>
                <a:latin typeface="+mn-lt"/>
                <a:ea typeface="+mn-ea"/>
                <a:cs typeface="+mn-cs"/>
              </a:rPr>
              <a:t>bacteria</a:t>
            </a:r>
            <a:r>
              <a:rPr lang="en-US" sz="1200" kern="1200" dirty="0">
                <a:solidFill>
                  <a:schemeClr val="tx1"/>
                </a:solidFill>
                <a:effectLst/>
                <a:latin typeface="+mn-lt"/>
                <a:ea typeface="+mn-ea"/>
                <a:cs typeface="+mn-cs"/>
              </a:rPr>
              <a:t> found in the intestines of people and animals; most types of Salmonella cause salmonellosis, which causes diarrhea, fever, and stomach cramps, and sometimes </a:t>
            </a:r>
            <a:r>
              <a:rPr lang="en-US" sz="1200" b="1" kern="1200" dirty="0">
                <a:solidFill>
                  <a:schemeClr val="tx1"/>
                </a:solidFill>
                <a:effectLst/>
                <a:latin typeface="+mn-lt"/>
                <a:ea typeface="+mn-ea"/>
                <a:cs typeface="+mn-cs"/>
              </a:rPr>
              <a:t>infection</a:t>
            </a:r>
            <a:r>
              <a:rPr lang="en-US" sz="1200" kern="1200" dirty="0">
                <a:solidFill>
                  <a:schemeClr val="tx1"/>
                </a:solidFill>
                <a:effectLst/>
                <a:latin typeface="+mn-lt"/>
                <a:ea typeface="+mn-ea"/>
                <a:cs typeface="+mn-cs"/>
              </a:rPr>
              <a:t> in the urine, blood, bones, joints, or the nervous system</a:t>
            </a:r>
            <a:r>
              <a:rPr lang="en-US" dirty="0">
                <a:effectLst/>
              </a:rPr>
              <a:t> </a:t>
            </a:r>
            <a:endParaRPr lang="en-US" sz="1200" b="0" cap="none" spc="0" dirty="0">
              <a:solidFill>
                <a:schemeClr val="tx1"/>
              </a:solidFill>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cap="none" spc="0" dirty="0">
                <a:solidFill>
                  <a:schemeClr val="tx1"/>
                </a:solidFill>
                <a:effectLst/>
              </a:rPr>
              <a:t>Public health</a:t>
            </a:r>
            <a:r>
              <a:rPr lang="en-US" sz="1200" b="0" cap="none" spc="0" dirty="0">
                <a:solidFill>
                  <a:schemeClr val="tx1"/>
                </a:solidFill>
                <a:effectLst/>
              </a:rPr>
              <a:t>: the science of protecting and improving the health of people and their communities</a:t>
            </a:r>
            <a:endParaRPr lang="en-US"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effectLst/>
              </a:rPr>
              <a:t>Foodborne illness</a:t>
            </a:r>
            <a:r>
              <a:rPr lang="en-US" b="0" dirty="0">
                <a:effectLst/>
              </a:rPr>
              <a:t>: </a:t>
            </a:r>
            <a:r>
              <a:rPr lang="en-US" sz="1200" kern="1200" dirty="0">
                <a:solidFill>
                  <a:schemeClr val="tx1"/>
                </a:solidFill>
                <a:effectLst/>
                <a:latin typeface="+mn-lt"/>
                <a:ea typeface="+mn-ea"/>
                <a:cs typeface="+mn-cs"/>
              </a:rPr>
              <a:t>any illness resulting from the spoilage of </a:t>
            </a:r>
            <a:r>
              <a:rPr lang="en-US" sz="1200" b="1" kern="1200" dirty="0">
                <a:solidFill>
                  <a:schemeClr val="tx1"/>
                </a:solidFill>
                <a:effectLst/>
                <a:latin typeface="+mn-lt"/>
                <a:ea typeface="+mn-ea"/>
                <a:cs typeface="+mn-cs"/>
              </a:rPr>
              <a:t>contaminated</a:t>
            </a:r>
            <a:r>
              <a:rPr lang="en-US" sz="1200" kern="1200" dirty="0">
                <a:solidFill>
                  <a:schemeClr val="tx1"/>
                </a:solidFill>
                <a:effectLst/>
                <a:latin typeface="+mn-lt"/>
                <a:ea typeface="+mn-ea"/>
                <a:cs typeface="+mn-cs"/>
              </a:rPr>
              <a:t> food, pathogenic</a:t>
            </a:r>
            <a:r>
              <a:rPr lang="en-US" sz="1200" b="1" kern="1200" dirty="0">
                <a:solidFill>
                  <a:schemeClr val="tx1"/>
                </a:solidFill>
                <a:effectLst/>
                <a:latin typeface="+mn-lt"/>
                <a:ea typeface="+mn-ea"/>
                <a:cs typeface="+mn-cs"/>
              </a:rPr>
              <a:t> bacteria</a:t>
            </a:r>
            <a:r>
              <a:rPr lang="en-US" sz="1200" kern="1200" dirty="0">
                <a:solidFill>
                  <a:schemeClr val="tx1"/>
                </a:solidFill>
                <a:effectLst/>
                <a:latin typeface="+mn-lt"/>
                <a:ea typeface="+mn-ea"/>
                <a:cs typeface="+mn-cs"/>
              </a:rPr>
              <a:t>, viruses, or parasites that </a:t>
            </a:r>
            <a:r>
              <a:rPr lang="en-US" sz="1200" b="1" kern="1200" dirty="0">
                <a:solidFill>
                  <a:schemeClr val="tx1"/>
                </a:solidFill>
                <a:effectLst/>
                <a:latin typeface="+mn-lt"/>
                <a:ea typeface="+mn-ea"/>
                <a:cs typeface="+mn-cs"/>
              </a:rPr>
              <a:t>contaminate</a:t>
            </a:r>
            <a:r>
              <a:rPr lang="en-US" sz="1200" kern="1200" dirty="0">
                <a:solidFill>
                  <a:schemeClr val="tx1"/>
                </a:solidFill>
                <a:effectLst/>
                <a:latin typeface="+mn-lt"/>
                <a:ea typeface="+mn-ea"/>
                <a:cs typeface="+mn-cs"/>
              </a:rPr>
              <a:t> food</a:t>
            </a:r>
            <a:r>
              <a:rPr lang="en-US" dirty="0">
                <a:effectLst/>
              </a:rPr>
              <a:t> </a:t>
            </a:r>
            <a:endParaRPr lang="en-US" dirty="0"/>
          </a:p>
          <a:p>
            <a:pPr marL="171450" indent="-171450">
              <a:buFont typeface="Arial" panose="020B0604020202020204" pitchFamily="34" charset="0"/>
              <a:buChar char="•"/>
            </a:pPr>
            <a:r>
              <a:rPr lang="en-US" b="1" dirty="0">
                <a:effectLst/>
              </a:rPr>
              <a:t>Escherichia coli (E. coli)</a:t>
            </a:r>
            <a:r>
              <a:rPr lang="en-US" b="0" dirty="0">
                <a:effectLst/>
              </a:rPr>
              <a:t>: </a:t>
            </a:r>
            <a:r>
              <a:rPr lang="en-US" sz="1200" b="1" kern="1200" dirty="0">
                <a:solidFill>
                  <a:schemeClr val="tx1"/>
                </a:solidFill>
                <a:effectLst/>
                <a:latin typeface="+mn-lt"/>
                <a:ea typeface="+mn-ea"/>
                <a:cs typeface="+mn-cs"/>
              </a:rPr>
              <a:t>bacteria </a:t>
            </a:r>
            <a:r>
              <a:rPr lang="en-US" sz="1200" kern="1200" dirty="0">
                <a:solidFill>
                  <a:schemeClr val="tx1"/>
                </a:solidFill>
                <a:effectLst/>
                <a:latin typeface="+mn-lt"/>
                <a:ea typeface="+mn-ea"/>
                <a:cs typeface="+mn-cs"/>
              </a:rPr>
              <a:t>found in the environment, foods, and intestines of people and animals; most strains of </a:t>
            </a:r>
            <a:r>
              <a:rPr lang="en-US" sz="1200" b="1" kern="1200" dirty="0">
                <a:solidFill>
                  <a:schemeClr val="tx1"/>
                </a:solidFill>
                <a:effectLst/>
                <a:latin typeface="+mn-lt"/>
                <a:ea typeface="+mn-ea"/>
                <a:cs typeface="+mn-cs"/>
              </a:rPr>
              <a:t>E. coli</a:t>
            </a:r>
            <a:r>
              <a:rPr lang="en-US" sz="1200" kern="1200" dirty="0">
                <a:solidFill>
                  <a:schemeClr val="tx1"/>
                </a:solidFill>
                <a:effectLst/>
                <a:latin typeface="+mn-lt"/>
                <a:ea typeface="+mn-ea"/>
                <a:cs typeface="+mn-cs"/>
              </a:rPr>
              <a:t> are harmless, while others cause diarrhea, urinary tract infections, respiratory illness, pneumonia, and other illnesses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Foodborne illness</a:t>
            </a:r>
            <a:r>
              <a:rPr lang="en-US" sz="1200" kern="1200" dirty="0">
                <a:solidFill>
                  <a:schemeClr val="tx1"/>
                </a:solidFill>
                <a:effectLst/>
                <a:latin typeface="+mn-lt"/>
                <a:ea typeface="+mn-ea"/>
                <a:cs typeface="+mn-cs"/>
              </a:rPr>
              <a:t> outbreaks happen when two or more people get the same illness from the same </a:t>
            </a:r>
            <a:r>
              <a:rPr lang="en-US" sz="1200" b="1" kern="1200" dirty="0">
                <a:solidFill>
                  <a:schemeClr val="tx1"/>
                </a:solidFill>
                <a:effectLst/>
                <a:latin typeface="+mn-lt"/>
                <a:ea typeface="+mn-ea"/>
                <a:cs typeface="+mn-cs"/>
              </a:rPr>
              <a:t>contaminated </a:t>
            </a:r>
            <a:r>
              <a:rPr lang="en-US" sz="1200" kern="1200" dirty="0">
                <a:solidFill>
                  <a:schemeClr val="tx1"/>
                </a:solidFill>
                <a:effectLst/>
                <a:latin typeface="+mn-lt"/>
                <a:ea typeface="+mn-ea"/>
                <a:cs typeface="+mn-cs"/>
              </a:rPr>
              <a:t>food or drink. Detecting an outbreak, finding out the cause, and determining steps</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stop the outbreak are very important. Two of the most common outbreaks are caused by </a:t>
            </a:r>
            <a:r>
              <a:rPr lang="en-US" sz="1200" b="1" kern="1200" dirty="0">
                <a:solidFill>
                  <a:schemeClr val="tx1"/>
                </a:solidFill>
                <a:effectLst/>
                <a:latin typeface="+mn-lt"/>
                <a:ea typeface="+mn-ea"/>
                <a:cs typeface="+mn-cs"/>
              </a:rPr>
              <a:t>E. coli</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Salmonella</a:t>
            </a:r>
            <a:r>
              <a:rPr lang="en-US" sz="1200" kern="1200" dirty="0">
                <a:solidFill>
                  <a:schemeClr val="tx1"/>
                </a:solidFill>
                <a:effectLst/>
                <a:latin typeface="+mn-lt"/>
                <a:ea typeface="+mn-ea"/>
                <a:cs typeface="+mn-cs"/>
              </a:rPr>
              <a:t>. Simple steps like washing your hands, keeping food at the correct temperature, and cleaning your produce can have a positive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Food Safety and the Centers for Disease Control and Prevention (CDC)</a:t>
            </a:r>
          </a:p>
          <a:p>
            <a:pPr marL="114300" marR="177800">
              <a:lnSpc>
                <a:spcPct val="115000"/>
              </a:lnSpc>
              <a:spcBef>
                <a:spcPts val="0"/>
              </a:spcBef>
              <a:spcAft>
                <a:spcPts val="800"/>
              </a:spcAft>
            </a:pPr>
            <a:endParaRPr lang="en-US" sz="1200" b="1" kern="1200" dirty="0">
              <a:solidFill>
                <a:schemeClr val="tx1"/>
              </a:solidFill>
              <a:effectLst/>
              <a:highlight>
                <a:srgbClr val="FFFFFF"/>
              </a:highlight>
              <a:latin typeface="+mn-lt"/>
              <a:ea typeface="+mn-ea"/>
              <a:cs typeface="+mn-cs"/>
            </a:endParaRPr>
          </a:p>
          <a:p>
            <a:pPr marL="114300" marR="177800">
              <a:lnSpc>
                <a:spcPct val="115000"/>
              </a:lnSpc>
              <a:spcBef>
                <a:spcPts val="0"/>
              </a:spcBef>
              <a:spcAft>
                <a:spcPts val="800"/>
              </a:spcAf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We are able to consume food without much thought about </a:t>
            </a:r>
            <a:r>
              <a:rPr lang="en-US" sz="1800" b="1" dirty="0">
                <a:solidFill>
                  <a:srgbClr val="0B3B8E"/>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 thanks to the work of many scientists within the Division of Foodborne, Waterborne and Environmental Disease. Together, they monitor the surveillance systems created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to track and monitor reports of foodborne and waterborne diseases in the United States. Most often, information in these systems comes from state and local health agencies. Although some of these systems have been used extensively for decades, new surveillance methods have improved the quality, quantity, and timeliness of their data.</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114300" marR="114300">
              <a:lnSpc>
                <a:spcPct val="115000"/>
              </a:lnSpc>
              <a:spcBef>
                <a:spcPts val="0"/>
              </a:spcBef>
              <a:spcAft>
                <a:spcPts val="800"/>
              </a:spcAft>
              <a:tabLst>
                <a:tab pos="171450" algn="l"/>
              </a:tabLs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One of the surveillance systems CDC uses to track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foodborne illnesses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is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PulseNet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PulseNet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is a national laboratory network that connects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cases to detect outbreaks.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PulseNet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uses DNA fingerprinting of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bacteria</a:t>
            </a:r>
            <a:r>
              <a:rPr lang="en-US" sz="1800"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making people sick to detect thousands of local and multistate outbreaks. Since the network began in 1996,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PulseNet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has improved our food safety systems through identifying outbreaks early. This allows investigators to find the source, alert the public sooner, and identify gaps in our food safety systems that otherwise would not be recognized. </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marR="1828800">
              <a:lnSpc>
                <a:spcPct val="115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Another surveillance system used by CDC is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FoodNet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FoodNet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conducts surveillance in ten sites for infections of nine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bacterial</a:t>
            </a:r>
            <a:r>
              <a:rPr lang="en-US" sz="1800"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and parasitic pathogens transmitted commonly through food.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FoodNet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provides a foundation for food safety policy and prevention efforts in the United States in the following ways: estimating the number of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foodborne illnesses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monitoring changes in how often they occur over time, and attributing illnesses to specific foods and settings. </a:t>
            </a:r>
          </a:p>
          <a:p>
            <a:pPr marL="114300" marR="1828800">
              <a:lnSpc>
                <a:spcPct val="115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114300" marR="177800">
              <a:lnSpc>
                <a:spcPct val="115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Data from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FoodNet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can be found using </a:t>
            </a:r>
            <a:r>
              <a:rPr lang="en-US" sz="1800" dirty="0" err="1">
                <a:effectLst/>
                <a:latin typeface="Century Gothic" panose="020B0502020202020204" pitchFamily="34" charset="0"/>
                <a:ea typeface="Century Gothic" panose="020B0502020202020204" pitchFamily="34" charset="0"/>
                <a:cs typeface="Arial" panose="020B0604020202020204" pitchFamily="34" charset="0"/>
              </a:rPr>
              <a:t>FoodNetFAST</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u="sng"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hlinkClick r:id="rId3"/>
              </a:rPr>
              <a:t>https://www.cdc.gov/foodnet/foodnet-fast.html</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which provides charts and tables of the </a:t>
            </a:r>
            <a:r>
              <a:rPr lang="en-US" sz="1800" b="1" dirty="0">
                <a:solidFill>
                  <a:srgbClr val="0A3083"/>
                </a:solidFill>
                <a:effectLs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data collected for each year since 1995. Here you can also learn more about the 4 steps to protecting yourself from </a:t>
            </a:r>
            <a:r>
              <a:rPr lang="en-US" sz="1800" b="1" dirty="0">
                <a:solidFill>
                  <a:srgbClr val="0A3083"/>
                </a:solidFill>
                <a:effectLs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clean, separate, cook and chill.</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4040832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380518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368300">
              <a:lnSpc>
                <a:spcPct val="107000"/>
              </a:lnSpc>
              <a:spcBef>
                <a:spcPts val="0"/>
              </a:spcBef>
              <a:spcAft>
                <a:spcPts val="800"/>
              </a:spcAft>
            </a:pP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Sometimes foods we love to eat and rely on for good health are </a:t>
            </a:r>
            <a:r>
              <a:rPr lang="en-US" sz="1800" b="1" dirty="0">
                <a:solidFill>
                  <a:srgbClr val="002E8C"/>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contaminated</a:t>
            </a: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 with </a:t>
            </a:r>
            <a:r>
              <a:rPr lang="en-US" sz="1800" b="1" dirty="0">
                <a:solidFill>
                  <a:srgbClr val="0B3B8E"/>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bacteria</a:t>
            </a: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 viruses, and parasites that cause illness, and can be deadly for certain people. Scientists at CDC are working to protect people and reduce </a:t>
            </a:r>
            <a:r>
              <a:rPr lang="en-US" sz="1800" b="1" dirty="0">
                <a:solidFill>
                  <a:srgbClr val="0B3B8E"/>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b="1" dirty="0">
                <a:solidFill>
                  <a:srgbClr val="002E8C"/>
                </a:solidFill>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es</a:t>
            </a:r>
            <a:r>
              <a:rPr lang="en-US" sz="1800" dirty="0">
                <a:effectLst/>
                <a:highlight>
                  <a:srgbClr val="FFFFFF"/>
                </a:highlight>
                <a:latin typeface="Century Gothic" panose="020B0502020202020204" pitchFamily="34" charset="0"/>
                <a:ea typeface="Century Gothic" panose="020B0502020202020204" pitchFamily="34" charset="0"/>
                <a:cs typeface="Arial" panose="020B0604020202020204" pitchFamily="34" charset="0"/>
              </a:rPr>
              <a:t>. </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Watch this informative video from CDC about </a:t>
            </a:r>
            <a:r>
              <a:rPr lang="en-US" sz="1800" b="1" dirty="0">
                <a:solidFill>
                  <a:srgbClr val="0A3A8E"/>
                </a:solidFill>
                <a:effectLst/>
                <a:latin typeface="Century Gothic" panose="020B0502020202020204" pitchFamily="34" charset="0"/>
                <a:ea typeface="Century Gothic" panose="020B0502020202020204" pitchFamily="34" charset="0"/>
                <a:cs typeface="Arial" panose="020B0604020202020204" pitchFamily="34" charset="0"/>
              </a:rPr>
              <a:t>foodborne illness</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outbreaks and the important process of collecting information and quickly taking action. </a:t>
            </a:r>
            <a:r>
              <a:rPr lang="en-US" sz="1800" u="sng"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hlinkClick r:id="rId3"/>
              </a:rPr>
              <a:t>https://www.youtube.com/watch?v=iIaKWNZhz74</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Arial" panose="020B0604020202020204" pitchFamily="34" charset="0"/>
              </a:rPr>
              <a:t>Learn about the anatomy of an outbreak &amp; the steps in a </a:t>
            </a:r>
            <a:r>
              <a:rPr lang="en-US" sz="1800" b="1"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rPr>
              <a:t>food recall</a:t>
            </a:r>
            <a:r>
              <a:rPr lang="en-US" sz="1800" dirty="0">
                <a:effectLst/>
                <a:latin typeface="Century Gothic" panose="020B0502020202020204" pitchFamily="34" charset="0"/>
                <a:ea typeface="Century Gothic" panose="020B0502020202020204" pitchFamily="34" charset="0"/>
                <a:cs typeface="Arial" panose="020B0604020202020204" pitchFamily="34" charset="0"/>
              </a:rPr>
              <a:t>: </a:t>
            </a:r>
            <a:r>
              <a:rPr lang="en-US" sz="1800" u="sng" dirty="0">
                <a:solidFill>
                  <a:srgbClr val="0B3B8E"/>
                </a:solidFill>
                <a:effectLst/>
                <a:latin typeface="Century Gothic" panose="020B0502020202020204" pitchFamily="34" charset="0"/>
                <a:ea typeface="Century Gothic" panose="020B0502020202020204" pitchFamily="34" charset="0"/>
                <a:cs typeface="Arial" panose="020B0604020202020204" pitchFamily="34" charset="0"/>
                <a:hlinkClick r:id="rId4"/>
              </a:rPr>
              <a:t>https://youtu.be/kKDNEW8XHvs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endParaRPr lang="en-US" sz="1800" dirty="0">
              <a:effectLst/>
              <a:latin typeface="Century Gothic" panose="020B0502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Century Gothic" panose="020B0502020202020204" pitchFamily="34" charset="0"/>
                <a:ea typeface="Calibri" panose="020F0502020204030204" pitchFamily="34" charset="0"/>
                <a:cs typeface="Arial" panose="020B0604020202020204" pitchFamily="34" charset="0"/>
              </a:rPr>
              <a:t>Learn about the four steps to food safety:</a:t>
            </a:r>
            <a:r>
              <a:rPr lang="en-US" sz="1800" dirty="0">
                <a:solidFill>
                  <a:srgbClr val="333333"/>
                </a:solidFill>
                <a:effectLst/>
                <a:latin typeface="Century Gothic" panose="020B0502020202020204" pitchFamily="34" charset="0"/>
                <a:ea typeface="Times New Roman" panose="02020603050405020304" pitchFamily="18" charset="0"/>
                <a:cs typeface="Arial" panose="020B0604020202020204" pitchFamily="34" charset="0"/>
              </a:rPr>
              <a:t> </a:t>
            </a:r>
            <a:r>
              <a:rPr lang="en-US" sz="1800" dirty="0">
                <a:effectLst/>
                <a:latin typeface="Century Gothic" panose="020B0502020202020204" pitchFamily="34" charset="0"/>
                <a:ea typeface="Calibri" panose="020F0502020204030204" pitchFamily="34" charset="0"/>
                <a:cs typeface="Arial" panose="020B0604020202020204" pitchFamily="34" charset="0"/>
              </a:rPr>
              <a:t> </a:t>
            </a:r>
            <a:r>
              <a:rPr lang="en-US" sz="1800" u="sng" dirty="0">
                <a:solidFill>
                  <a:srgbClr val="0563C1"/>
                </a:solidFill>
                <a:effectLst/>
                <a:latin typeface="Century Gothic" panose="020B0502020202020204" pitchFamily="34" charset="0"/>
                <a:ea typeface="Calibri" panose="020F0502020204030204" pitchFamily="34" charset="0"/>
                <a:cs typeface="Segoe UI" panose="020B0502040204020203" pitchFamily="34" charset="0"/>
                <a:hlinkClick r:id="rId5"/>
              </a:rPr>
              <a:t>https://www.cdc.gov/foodsafety/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244135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221277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12/30/2021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12/30/2021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cdc.gov/museum/education/lessons/" TargetMode="External"/><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png"/><Relationship Id="rId7"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6.png"/><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9.png"/><Relationship Id="rId5" Type="http://schemas.microsoft.com/office/2007/relationships/hdphoto" Target="../media/hdphoto1.wdp"/><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0.jpeg"/><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1.png"/><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3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2.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5.jpeg"/><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9.jpeg"/><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notesSlide" Target="../notesSlides/notesSlide8.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video" Target="https://www.youtube.com/embed/iIaKWNZhz74?feature=oembed" TargetMode="Externa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youtu.be/iIaKWNZhz74"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r>
              <a:rPr lang="en-US" dirty="0">
                <a:solidFill>
                  <a:srgbClr val="FDB913"/>
                </a:solidFill>
              </a:rPr>
              <a:t>Keeping Food Healthy</a:t>
            </a:r>
          </a:p>
        </p:txBody>
      </p:sp>
      <p:pic>
        <p:nvPicPr>
          <p:cNvPr id="11" name="Picture 10" descr="David J. Sencer CDC Museum Public Health Academy">
            <a:hlinkClick r:id="rId3"/>
            <a:extLst>
              <a:ext uri="{FF2B5EF4-FFF2-40B4-BE49-F238E27FC236}">
                <a16:creationId xmlns:a16="http://schemas.microsoft.com/office/drawing/2014/main" id="{57E49BB8-929D-2340-9D25-455EFF56D866}"/>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7" name="Picture 6">
            <a:extLst>
              <a:ext uri="{FF2B5EF4-FFF2-40B4-BE49-F238E27FC236}">
                <a16:creationId xmlns:a16="http://schemas.microsoft.com/office/drawing/2014/main" id="{BEC550AF-0652-B14D-A41F-AC056501AF3E}"/>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6" name="Picture 5">
            <a:extLst>
              <a:ext uri="{FF2B5EF4-FFF2-40B4-BE49-F238E27FC236}">
                <a16:creationId xmlns:a16="http://schemas.microsoft.com/office/drawing/2014/main" id="{83B477C5-E0CD-F042-9909-7E096F150D8C}"/>
              </a:ext>
              <a:ext uri="{C183D7F6-B498-43B3-948B-1728B52AA6E4}">
                <adec:decorative xmlns:adec="http://schemas.microsoft.com/office/drawing/2017/decorative" val="1"/>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8" name="Picture 7">
            <a:extLst>
              <a:ext uri="{FF2B5EF4-FFF2-40B4-BE49-F238E27FC236}">
                <a16:creationId xmlns:a16="http://schemas.microsoft.com/office/drawing/2014/main" id="{BFF77983-2296-4EEB-B1B7-4572B8A26C8F}"/>
              </a:ext>
              <a:ext uri="{C183D7F6-B498-43B3-948B-1728B52AA6E4}">
                <adec:decorative xmlns:adec="http://schemas.microsoft.com/office/drawing/2017/decorative" val="1"/>
              </a:ext>
            </a:extLst>
          </p:cNvPr>
          <p:cNvPicPr/>
          <p:nvPr/>
        </p:nvPicPr>
        <p:blipFill rotWithShape="1">
          <a:blip r:embed="rId8" cstate="screen">
            <a:extLst>
              <a:ext uri="{BEBA8EAE-BF5A-486C-A8C5-ECC9F3942E4B}">
                <a14:imgProps xmlns:a14="http://schemas.microsoft.com/office/drawing/2010/main">
                  <a14:imgLayer r:embed="rId9">
                    <a14:imgEffect>
                      <a14:backgroundRemoval t="9244" b="91597" l="9735" r="90265">
                        <a14:foregroundMark x1="32743" y1="92437" x2="32743" y2="92437"/>
                      </a14:backgroundRemoval>
                    </a14:imgEffect>
                  </a14:imgLayer>
                </a14:imgProps>
              </a:ext>
              <a:ext uri="{28A0092B-C50C-407E-A947-70E740481C1C}">
                <a14:useLocalDpi xmlns:a14="http://schemas.microsoft.com/office/drawing/2010/main"/>
              </a:ext>
            </a:extLst>
          </a:blip>
          <a:srcRect/>
          <a:stretch/>
        </p:blipFill>
        <p:spPr bwMode="auto">
          <a:xfrm>
            <a:off x="7657726" y="3186064"/>
            <a:ext cx="821690" cy="868680"/>
          </a:xfrm>
          <a:prstGeom prst="rect">
            <a:avLst/>
          </a:prstGeom>
          <a:ln>
            <a:noFill/>
          </a:ln>
          <a:extLst>
            <a:ext uri="{53640926-AAD7-44D8-BBD7-CCE9431645EC}">
              <a14:shadowObscured xmlns:a14="http://schemas.microsoft.com/office/drawing/2010/main"/>
            </a:ext>
          </a:extLst>
        </p:spPr>
      </p:pic>
      <p:sp>
        <p:nvSpPr>
          <p:cNvPr id="9" name="Content Placeholder 2">
            <a:extLst>
              <a:ext uri="{FF2B5EF4-FFF2-40B4-BE49-F238E27FC236}">
                <a16:creationId xmlns:a16="http://schemas.microsoft.com/office/drawing/2014/main" id="{1D1390E8-BAFE-4E74-8F39-4D44C3826157}"/>
              </a:ext>
              <a:ext uri="{C183D7F6-B498-43B3-948B-1728B52AA6E4}">
                <adec:decorative xmlns:adec="http://schemas.microsoft.com/office/drawing/2017/decorative" val="1"/>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lnSpcReduction="10000"/>
          </a:bodyPr>
          <a:lstStyle/>
          <a:p>
            <a:pPr marL="514350" indent="-514350">
              <a:buFont typeface="+mj-lt"/>
              <a:buAutoNum type="arabicPeriod"/>
            </a:pPr>
            <a:r>
              <a:rPr lang="en-US" sz="2800" dirty="0"/>
              <a:t>Conduct an Experiment with Fruits &amp; Vegetables</a:t>
            </a:r>
          </a:p>
          <a:p>
            <a:pPr marL="514350" indent="-514350">
              <a:buFont typeface="+mj-lt"/>
              <a:buAutoNum type="arabicPeriod"/>
            </a:pPr>
            <a:r>
              <a:rPr lang="en-US" sz="2800" dirty="0"/>
              <a:t>Create a Public Service Announcement (PSA)</a:t>
            </a:r>
          </a:p>
          <a:p>
            <a:pPr marL="514350" indent="-514350">
              <a:buFont typeface="+mj-lt"/>
              <a:buAutoNum type="arabicPeriod"/>
            </a:pPr>
            <a:r>
              <a:rPr lang="en-US" sz="2800" dirty="0"/>
              <a:t>Share Your Findings</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Tree>
    <p:extLst>
      <p:ext uri="{BB962C8B-B14F-4D97-AF65-F5344CB8AC3E}">
        <p14:creationId xmlns:p14="http://schemas.microsoft.com/office/powerpoint/2010/main" val="132836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Conduct an Experiment with Fruits and Vegetables</a:t>
            </a:r>
          </a:p>
        </p:txBody>
      </p:sp>
      <p:graphicFrame>
        <p:nvGraphicFramePr>
          <p:cNvPr id="16" name="Content Placeholder 2">
            <a:extLst>
              <a:ext uri="{FF2B5EF4-FFF2-40B4-BE49-F238E27FC236}">
                <a16:creationId xmlns:a16="http://schemas.microsoft.com/office/drawing/2014/main" id="{C5045D39-6E3E-490D-8076-6F4F48E236B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292660754"/>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6521688C-DA78-EB47-9FE5-73CD085E53DC}"/>
              </a:ext>
              <a:ext uri="{C183D7F6-B498-43B3-948B-1728B52AA6E4}">
                <adec:decorative xmlns:adec="http://schemas.microsoft.com/office/drawing/2017/decorative" val="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a:extLst>
              <a:ext uri="{FF2B5EF4-FFF2-40B4-BE49-F238E27FC236}">
                <a16:creationId xmlns:a16="http://schemas.microsoft.com/office/drawing/2014/main" id="{FD9B23BA-F04E-3E4A-9520-41E815F79620}"/>
              </a:ext>
              <a:ext uri="{C183D7F6-B498-43B3-948B-1728B52AA6E4}">
                <adec:decorative xmlns:adec="http://schemas.microsoft.com/office/drawing/2017/decorative" val="1"/>
              </a:ext>
            </a:extLst>
          </p:cNvPr>
          <p:cNvPicPr>
            <a:picLocks noChangeAspect="1"/>
          </p:cNvPicPr>
          <p:nvPr/>
        </p:nvPicPr>
        <p:blipFill>
          <a:blip r:embed="rId9" cstate="screen">
            <a:alphaModFix/>
            <a:extLst>
              <a:ext uri="{BEBA8EAE-BF5A-486C-A8C5-ECC9F3942E4B}">
                <a14:imgProps xmlns:a14="http://schemas.microsoft.com/office/drawing/2010/main">
                  <a14:imgLayer r:embed="rId10">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Tree>
    <p:extLst>
      <p:ext uri="{BB962C8B-B14F-4D97-AF65-F5344CB8AC3E}">
        <p14:creationId xmlns:p14="http://schemas.microsoft.com/office/powerpoint/2010/main" val="1781715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7" name="Title 6">
            <a:extLst>
              <a:ext uri="{FF2B5EF4-FFF2-40B4-BE49-F238E27FC236}">
                <a16:creationId xmlns:a16="http://schemas.microsoft.com/office/drawing/2014/main" id="{3075E915-CB4E-4B55-8017-4B4E0FFDABE7}"/>
              </a:ext>
            </a:extLst>
          </p:cNvPr>
          <p:cNvSpPr>
            <a:spLocks noGrp="1"/>
          </p:cNvSpPr>
          <p:nvPr>
            <p:ph type="title"/>
          </p:nvPr>
        </p:nvSpPr>
        <p:spPr/>
        <p:txBody>
          <a:bodyPr/>
          <a:lstStyle/>
          <a:p>
            <a:r>
              <a:rPr lang="en-US" dirty="0"/>
              <a:t>Give It a Try</a:t>
            </a:r>
          </a:p>
        </p:txBody>
      </p:sp>
      <p:sp>
        <p:nvSpPr>
          <p:cNvPr id="16" name="Content Placeholder 2">
            <a:extLst>
              <a:ext uri="{FF2B5EF4-FFF2-40B4-BE49-F238E27FC236}">
                <a16:creationId xmlns:a16="http://schemas.microsoft.com/office/drawing/2014/main" id="{C737469A-E508-4CCE-B761-88896B4EDE98}"/>
              </a:ext>
            </a:extLst>
          </p:cNvPr>
          <p:cNvSpPr>
            <a:spLocks noGrp="1"/>
          </p:cNvSpPr>
          <p:nvPr>
            <p:ph idx="1"/>
          </p:nvPr>
        </p:nvSpPr>
        <p:spPr>
          <a:xfrm>
            <a:off x="3641888" y="808438"/>
            <a:ext cx="8207212" cy="627442"/>
          </a:xfrm>
        </p:spPr>
        <p:txBody>
          <a:bodyPr>
            <a:normAutofit/>
          </a:bodyPr>
          <a:lstStyle/>
          <a:p>
            <a:pPr marL="0" indent="0">
              <a:buNone/>
            </a:pPr>
            <a:r>
              <a:rPr lang="en-US" sz="2800" b="1" dirty="0">
                <a:solidFill>
                  <a:srgbClr val="F15A27"/>
                </a:solidFill>
              </a:rPr>
              <a:t>1. Conduct an Experiment with Fruits &amp; Vegetables</a:t>
            </a:r>
          </a:p>
        </p:txBody>
      </p:sp>
      <p:sp>
        <p:nvSpPr>
          <p:cNvPr id="17" name="TextBox 16">
            <a:extLst>
              <a:ext uri="{FF2B5EF4-FFF2-40B4-BE49-F238E27FC236}">
                <a16:creationId xmlns:a16="http://schemas.microsoft.com/office/drawing/2014/main" id="{0079F375-E86C-F34A-8667-DEBDFA91DB3C}"/>
              </a:ext>
            </a:extLst>
          </p:cNvPr>
          <p:cNvSpPr txBox="1"/>
          <p:nvPr/>
        </p:nvSpPr>
        <p:spPr>
          <a:xfrm>
            <a:off x="3688384" y="1264308"/>
            <a:ext cx="8114219" cy="1815882"/>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Prepare the petri dishes &amp; cleansing solution</a:t>
            </a:r>
          </a:p>
          <a:p>
            <a:pPr marL="457200" indent="-457200">
              <a:buFontTx/>
              <a:buChar char="-"/>
            </a:pPr>
            <a:r>
              <a:rPr lang="en-US" sz="2800" dirty="0">
                <a:solidFill>
                  <a:schemeClr val="tx1">
                    <a:lumMod val="65000"/>
                    <a:lumOff val="35000"/>
                  </a:schemeClr>
                </a:solidFill>
              </a:rPr>
              <a:t>Prepare the fruits/vegetables</a:t>
            </a:r>
          </a:p>
          <a:p>
            <a:pPr marL="457200" indent="-457200">
              <a:buFontTx/>
              <a:buChar char="-"/>
            </a:pPr>
            <a:r>
              <a:rPr lang="en-US" sz="2800" dirty="0">
                <a:solidFill>
                  <a:schemeClr val="tx1">
                    <a:lumMod val="65000"/>
                    <a:lumOff val="35000"/>
                  </a:schemeClr>
                </a:solidFill>
              </a:rPr>
              <a:t>Conduct the experiment with unwashed and washed samples</a:t>
            </a:r>
          </a:p>
        </p:txBody>
      </p:sp>
      <p:pic>
        <p:nvPicPr>
          <p:cNvPr id="8" name="Picture 7" descr="An illustration of a petri dish that has been divided in half on the bottom with a marker. One side is labeled W and the other U. The fruit/veg name is labeled on the petri dish's cover.">
            <a:extLst>
              <a:ext uri="{FF2B5EF4-FFF2-40B4-BE49-F238E27FC236}">
                <a16:creationId xmlns:a16="http://schemas.microsoft.com/office/drawing/2014/main" id="{6EAF4BA3-EFEB-49E0-9FE6-E49A123E0FB3}"/>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370840" y="3033473"/>
            <a:ext cx="5100892" cy="1890075"/>
          </a:xfrm>
          <a:prstGeom prst="rect">
            <a:avLst/>
          </a:prstGeom>
        </p:spPr>
      </p:pic>
      <p:pic>
        <p:nvPicPr>
          <p:cNvPr id="26" name="Picture 25" descr="An illustration of 5 paper towels that have been labeled with a marker. There is a line down the middle, and the two sides are labeled W and U. Washed and unwashed fruits are laid out on each side.">
            <a:extLst>
              <a:ext uri="{FF2B5EF4-FFF2-40B4-BE49-F238E27FC236}">
                <a16:creationId xmlns:a16="http://schemas.microsoft.com/office/drawing/2014/main" id="{EBB199BA-53ED-D340-A744-66C3019879D7}"/>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6408" t="14556" r="8067" b="17701"/>
          <a:stretch/>
        </p:blipFill>
        <p:spPr bwMode="auto">
          <a:xfrm>
            <a:off x="4157408" y="4611603"/>
            <a:ext cx="2933700" cy="1811029"/>
          </a:xfrm>
          <a:prstGeom prst="rect">
            <a:avLst/>
          </a:prstGeom>
          <a:ln>
            <a:noFill/>
          </a:ln>
          <a:extLst>
            <a:ext uri="{53640926-AAD7-44D8-BBD7-CCE9431645EC}">
              <a14:shadowObscured xmlns:a14="http://schemas.microsoft.com/office/drawing/2010/main"/>
            </a:ext>
          </a:extLst>
        </p:spPr>
      </p:pic>
      <p:pic>
        <p:nvPicPr>
          <p:cNvPr id="27" name="Picture 26" descr="An illustration of a petri dish that is being swabbed with a cotton swab using a wavy line pattern.">
            <a:extLst>
              <a:ext uri="{FF2B5EF4-FFF2-40B4-BE49-F238E27FC236}">
                <a16:creationId xmlns:a16="http://schemas.microsoft.com/office/drawing/2014/main" id="{B74C9E88-90B6-C24B-BC68-2284FC9E32D7}"/>
              </a:ext>
            </a:extLst>
          </p:cNvPr>
          <p:cNvPicPr/>
          <p:nvPr/>
        </p:nvPicPr>
        <p:blipFill>
          <a:blip r:embed="rId8">
            <a:extLst>
              <a:ext uri="{28A0092B-C50C-407E-A947-70E740481C1C}">
                <a14:useLocalDpi xmlns:a14="http://schemas.microsoft.com/office/drawing/2010/main"/>
              </a:ext>
            </a:extLst>
          </a:blip>
          <a:stretch>
            <a:fillRect/>
          </a:stretch>
        </p:blipFill>
        <p:spPr>
          <a:xfrm>
            <a:off x="8048115" y="4677783"/>
            <a:ext cx="2933700" cy="1666875"/>
          </a:xfrm>
          <a:prstGeom prst="rect">
            <a:avLst/>
          </a:prstGeom>
        </p:spPr>
      </p:pic>
    </p:spTree>
    <p:extLst>
      <p:ext uri="{BB962C8B-B14F-4D97-AF65-F5344CB8AC3E}">
        <p14:creationId xmlns:p14="http://schemas.microsoft.com/office/powerpoint/2010/main" val="100701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3" name="Picture 12">
            <a:extLst>
              <a:ext uri="{FF2B5EF4-FFF2-40B4-BE49-F238E27FC236}">
                <a16:creationId xmlns:a16="http://schemas.microsoft.com/office/drawing/2014/main" id="{F80D03B9-B11D-4E9B-9BE8-0AD503159D5D}"/>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1115621" y="2367681"/>
            <a:ext cx="6378355" cy="3995019"/>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Conduct an Experiment with Fruits/ Vegetables</a:t>
            </a:r>
            <a:endParaRPr lang="en-US" sz="2800" dirty="0">
              <a:solidFill>
                <a:schemeClr val="bg1"/>
              </a:solidFill>
            </a:endParaRP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6461231" cy="954107"/>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Data collection</a:t>
            </a:r>
          </a:p>
          <a:p>
            <a:pPr marL="457200" indent="-457200">
              <a:buFontTx/>
              <a:buChar char="-"/>
            </a:pPr>
            <a:r>
              <a:rPr lang="en-US" sz="2800" dirty="0">
                <a:solidFill>
                  <a:schemeClr val="tx1">
                    <a:lumMod val="65000"/>
                    <a:lumOff val="35000"/>
                  </a:schemeClr>
                </a:solidFill>
              </a:rPr>
              <a:t>Disposal of your petri dishes</a:t>
            </a:r>
          </a:p>
        </p:txBody>
      </p:sp>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Picture 21">
            <a:extLst>
              <a:ext uri="{FF2B5EF4-FFF2-40B4-BE49-F238E27FC236}">
                <a16:creationId xmlns:a16="http://schemas.microsoft.com/office/drawing/2014/main" id="{9C5AF7B6-81E0-2140-B297-930E3B9E469A}"/>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a:extLst>
              <a:ext uri="{FF2B5EF4-FFF2-40B4-BE49-F238E27FC236}">
                <a16:creationId xmlns:a16="http://schemas.microsoft.com/office/drawing/2014/main" id="{85C606AC-7DAE-D342-9A1E-79A17085CFA7}"/>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560626"/>
          </a:xfrm>
        </p:spPr>
        <p:txBody>
          <a:bodyPr>
            <a:normAutofit/>
          </a:bodyPr>
          <a:lstStyle/>
          <a:p>
            <a:pPr marL="0" indent="0">
              <a:buNone/>
            </a:pPr>
            <a:r>
              <a:rPr lang="en-US" sz="2800" b="1" dirty="0">
                <a:solidFill>
                  <a:srgbClr val="F15A27"/>
                </a:solidFill>
              </a:rPr>
              <a:t>2. Create a Public Service Announcement (PSA)</a:t>
            </a:r>
            <a:endParaRPr lang="en-US" sz="2800" dirty="0"/>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187631"/>
            <a:ext cx="6461231" cy="523220"/>
          </a:xfrm>
          <a:prstGeom prst="rect">
            <a:avLst/>
          </a:prstGeom>
          <a:noFill/>
        </p:spPr>
        <p:txBody>
          <a:bodyPr wrap="square" rtlCol="0">
            <a:spAutoFit/>
          </a:bodyPr>
          <a:lstStyle/>
          <a:p>
            <a:pPr marL="457200" indent="-457200">
              <a:buFontTx/>
              <a:buChar char="-"/>
            </a:pPr>
            <a:r>
              <a:rPr lang="en-US" sz="2800" u="sng" dirty="0">
                <a:solidFill>
                  <a:schemeClr val="tx1">
                    <a:lumMod val="65000"/>
                    <a:lumOff val="35000"/>
                  </a:schemeClr>
                </a:solidFill>
              </a:rPr>
              <a:t>Topic:</a:t>
            </a:r>
            <a:r>
              <a:rPr lang="en-US" sz="2800" dirty="0">
                <a:solidFill>
                  <a:schemeClr val="tx1">
                    <a:lumMod val="65000"/>
                    <a:lumOff val="35000"/>
                  </a:schemeClr>
                </a:solidFill>
              </a:rPr>
              <a:t> Four Steps to Food Safety</a:t>
            </a:r>
            <a:endParaRPr lang="en-US" sz="2800" u="sng" dirty="0"/>
          </a:p>
        </p:txBody>
      </p:sp>
      <p:pic>
        <p:nvPicPr>
          <p:cNvPr id="3074" name="Picture 2" descr="4 Steps to Food Safety - Clean, Separate, Cook and Chill">
            <a:extLst>
              <a:ext uri="{FF2B5EF4-FFF2-40B4-BE49-F238E27FC236}">
                <a16:creationId xmlns:a16="http://schemas.microsoft.com/office/drawing/2014/main" id="{933A1A06-90E2-4DDA-823A-C3DDEB3D8409}"/>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525863" y="1966858"/>
            <a:ext cx="6034961" cy="26241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886F2DF1-07DE-CA43-9B20-47326F9B544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a:extLst>
              <a:ext uri="{FF2B5EF4-FFF2-40B4-BE49-F238E27FC236}">
                <a16:creationId xmlns:a16="http://schemas.microsoft.com/office/drawing/2014/main" id="{F8A328F0-5AFD-9648-9943-60D856EA469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684D8E4B-6D34-4F62-8D65-CB2743778C0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6BBC8C82-7DE3-4A4A-9CC0-7B96481C3F61}"/>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3AB9B9B4-83F3-F642-98D8-7F873BD5C160}"/>
              </a:ext>
              <a:ext uri="{C183D7F6-B498-43B3-948B-1728B52AA6E4}">
                <adec:decorative xmlns:adec="http://schemas.microsoft.com/office/drawing/2017/decorative" val="1"/>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7" name="Picture 16">
            <a:extLst>
              <a:ext uri="{FF2B5EF4-FFF2-40B4-BE49-F238E27FC236}">
                <a16:creationId xmlns:a16="http://schemas.microsoft.com/office/drawing/2014/main" id="{B4C08C73-B204-4939-8EB2-83229EF39622}"/>
              </a:ext>
              <a:ext uri="{C183D7F6-B498-43B3-948B-1728B52AA6E4}">
                <adec:decorative xmlns:adec="http://schemas.microsoft.com/office/drawing/2017/decorative" val="1"/>
              </a:ext>
            </a:extLst>
          </p:cNvPr>
          <p:cNvPicPr/>
          <p:nvPr/>
        </p:nvPicPr>
        <p:blipFill rotWithShape="1">
          <a:blip r:embed="rId5" cstate="screen">
            <a:duotone>
              <a:prstClr val="black"/>
              <a:schemeClr val="bg1">
                <a:tint val="45000"/>
                <a:satMod val="400000"/>
              </a:schemeClr>
            </a:duotone>
            <a:extLst>
              <a:ext uri="{BEBA8EAE-BF5A-486C-A8C5-ECC9F3942E4B}">
                <a14:imgProps xmlns:a14="http://schemas.microsoft.com/office/drawing/2010/main">
                  <a14:imgLayer r:embed="rId6">
                    <a14:imgEffect>
                      <a14:backgroundRemoval t="9244" b="91597" l="9735" r="90265">
                        <a14:foregroundMark x1="32743" y1="92437" x2="32743" y2="92437"/>
                      </a14:backgroundRemoval>
                    </a14:imgEffect>
                    <a14:imgEffect>
                      <a14:brightnessContrast bright="100000"/>
                    </a14:imgEffect>
                  </a14:imgLayer>
                </a14:imgProps>
              </a:ext>
              <a:ext uri="{28A0092B-C50C-407E-A947-70E740481C1C}">
                <a14:useLocalDpi xmlns:a14="http://schemas.microsoft.com/office/drawing/2010/main"/>
              </a:ext>
            </a:extLst>
          </a:blip>
          <a:srcRect/>
          <a:stretch/>
        </p:blipFill>
        <p:spPr bwMode="auto">
          <a:xfrm>
            <a:off x="3212019" y="3702031"/>
            <a:ext cx="821690" cy="8686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AB29B1F-D6EA-4BCB-8C9F-EA5DFE6AC75E}"/>
              </a:ext>
            </a:extLst>
          </p:cNvPr>
          <p:cNvSpPr>
            <a:spLocks noGrp="1"/>
          </p:cNvSpPr>
          <p:nvPr>
            <p:ph type="title"/>
          </p:nvPr>
        </p:nvSpPr>
        <p:spPr>
          <a:xfrm>
            <a:off x="252919" y="-270933"/>
            <a:ext cx="2947482" cy="270933"/>
          </a:xfrm>
        </p:spPr>
        <p:txBody>
          <a:bodyPr vert="horz" lIns="91440" tIns="45720" rIns="91440" bIns="45720" rtlCol="0" anchor="b">
            <a:normAutofit/>
          </a:bodyPr>
          <a:lstStyle/>
          <a:p>
            <a:r>
              <a:rPr lang="en-US" sz="600" dirty="0"/>
              <a:t>Terms to Know</a:t>
            </a: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3492690932"/>
              </p:ext>
            </p:extLst>
          </p:nvPr>
        </p:nvGraphicFramePr>
        <p:xfrm>
          <a:off x="3581401" y="371645"/>
          <a:ext cx="8422542" cy="6103648"/>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762956">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b="0" cap="none" spc="0" dirty="0">
                          <a:solidFill>
                            <a:schemeClr val="tx1"/>
                          </a:solidFill>
                          <a:effectLst/>
                        </a:rPr>
                        <a:t>people who help collect data for research projects conducted by professional scientists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762956">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b="0" cap="none" spc="0" dirty="0">
                          <a:solidFill>
                            <a:schemeClr val="tx1"/>
                          </a:solidFill>
                          <a:effectLst/>
                        </a:rPr>
                        <a:t>microscopic living organisms</a:t>
                      </a:r>
                      <a:endParaRPr lang="en-US" sz="20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762956">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rPr>
                        <a:t>an action by a food manufacturer to protect from food that might cause health problems</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rPr>
                        <a:t>when bacteria or other harmful microorganisms spoil food</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rPr>
                        <a:t>bacteria found in the intestines of people &amp; animals; most cause salmonellosis</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2000" cap="none" spc="0" dirty="0">
                          <a:solidFill>
                            <a:schemeClr val="tx1"/>
                          </a:solidFill>
                          <a:effectLst/>
                        </a:rPr>
                        <a:t>the science of protecting and improving the health of people and their communities</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rPr>
                        <a:t>any illness resulting from spoilage of contaminated food</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1228353671"/>
                  </a:ext>
                </a:extLst>
              </a:tr>
              <a:tr h="762956">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2000" cap="none" spc="0" dirty="0">
                          <a:solidFill>
                            <a:schemeClr val="tx1"/>
                          </a:solidFill>
                          <a:effectLst/>
                        </a:rPr>
                        <a:t>bacteria found in the environment, foods, &amp; intestines of people and animals</a:t>
                      </a:r>
                      <a:endParaRPr lang="en-US" sz="20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2604056289"/>
                  </a:ext>
                </a:extLst>
              </a:tr>
            </a:tbl>
          </a:graphicData>
        </a:graphic>
      </p:graphicFrame>
      <p:sp>
        <p:nvSpPr>
          <p:cNvPr id="15" name="Title 1">
            <a:extLst>
              <a:ext uri="{FF2B5EF4-FFF2-40B4-BE49-F238E27FC236}">
                <a16:creationId xmlns:a16="http://schemas.microsoft.com/office/drawing/2014/main" id="{4FC1C55B-9BF7-4938-8F41-44D17CF9B184}"/>
              </a:ext>
            </a:extLst>
          </p:cNvPr>
          <p:cNvSpPr txBox="1">
            <a:spLocks/>
          </p:cNvSpPr>
          <p:nvPr/>
        </p:nvSpPr>
        <p:spPr>
          <a:xfrm>
            <a:off x="583238" y="794212"/>
            <a:ext cx="2272052"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dirty="0">
                <a:solidFill>
                  <a:schemeClr val="bg1"/>
                </a:solidFill>
              </a:rPr>
              <a:t>Word Bank</a:t>
            </a:r>
            <a:endParaRPr lang="en-US" spc="-100" dirty="0">
              <a:solidFill>
                <a:schemeClr val="bg1"/>
              </a:solidFill>
            </a:endParaRPr>
          </a:p>
        </p:txBody>
      </p:sp>
      <p:sp>
        <p:nvSpPr>
          <p:cNvPr id="23" name="TextBox 22">
            <a:extLst>
              <a:ext uri="{FF2B5EF4-FFF2-40B4-BE49-F238E27FC236}">
                <a16:creationId xmlns:a16="http://schemas.microsoft.com/office/drawing/2014/main" id="{05B8F8A8-BC47-4646-998B-13ED7BFDEBFB}"/>
              </a:ext>
            </a:extLst>
          </p:cNvPr>
          <p:cNvSpPr txBox="1"/>
          <p:nvPr/>
        </p:nvSpPr>
        <p:spPr>
          <a:xfrm>
            <a:off x="475360" y="1294987"/>
            <a:ext cx="2462408" cy="523220"/>
          </a:xfrm>
          <a:prstGeom prst="rect">
            <a:avLst/>
          </a:prstGeom>
          <a:noFill/>
        </p:spPr>
        <p:txBody>
          <a:bodyPr wrap="square" rtlCol="0">
            <a:spAutoFit/>
          </a:bodyPr>
          <a:lstStyle/>
          <a:p>
            <a:pPr algn="ctr"/>
            <a:r>
              <a:rPr lang="en-US" sz="2800" dirty="0"/>
              <a:t>contamination</a:t>
            </a:r>
          </a:p>
        </p:txBody>
      </p:sp>
      <p:sp>
        <p:nvSpPr>
          <p:cNvPr id="19" name="TextBox 18">
            <a:extLst>
              <a:ext uri="{FF2B5EF4-FFF2-40B4-BE49-F238E27FC236}">
                <a16:creationId xmlns:a16="http://schemas.microsoft.com/office/drawing/2014/main" id="{3835F77E-0DEA-4300-BD58-C385128996E1}"/>
              </a:ext>
            </a:extLst>
          </p:cNvPr>
          <p:cNvSpPr txBox="1"/>
          <p:nvPr/>
        </p:nvSpPr>
        <p:spPr>
          <a:xfrm>
            <a:off x="108456" y="1882147"/>
            <a:ext cx="3196216" cy="523220"/>
          </a:xfrm>
          <a:prstGeom prst="rect">
            <a:avLst/>
          </a:prstGeom>
          <a:noFill/>
        </p:spPr>
        <p:txBody>
          <a:bodyPr wrap="square" rtlCol="0">
            <a:spAutoFit/>
          </a:bodyPr>
          <a:lstStyle/>
          <a:p>
            <a:pPr algn="ctr"/>
            <a:r>
              <a:rPr lang="en-US" sz="2800" dirty="0"/>
              <a:t>citizen scientists</a:t>
            </a:r>
          </a:p>
        </p:txBody>
      </p:sp>
      <p:sp>
        <p:nvSpPr>
          <p:cNvPr id="24" name="TextBox 23">
            <a:extLst>
              <a:ext uri="{FF2B5EF4-FFF2-40B4-BE49-F238E27FC236}">
                <a16:creationId xmlns:a16="http://schemas.microsoft.com/office/drawing/2014/main" id="{A3CFAB8F-15ED-4FD5-98C7-75EA0847AEF7}"/>
              </a:ext>
            </a:extLst>
          </p:cNvPr>
          <p:cNvSpPr txBox="1"/>
          <p:nvPr/>
        </p:nvSpPr>
        <p:spPr>
          <a:xfrm>
            <a:off x="630535" y="2469307"/>
            <a:ext cx="2152058" cy="521207"/>
          </a:xfrm>
          <a:prstGeom prst="rect">
            <a:avLst/>
          </a:prstGeom>
          <a:noFill/>
        </p:spPr>
        <p:txBody>
          <a:bodyPr wrap="square" rtlCol="0">
            <a:spAutoFit/>
          </a:bodyPr>
          <a:lstStyle/>
          <a:p>
            <a:pPr algn="ctr"/>
            <a:r>
              <a:rPr lang="en-US" sz="2800" i="1" dirty="0"/>
              <a:t>Salmonella</a:t>
            </a:r>
          </a:p>
        </p:txBody>
      </p:sp>
      <p:sp>
        <p:nvSpPr>
          <p:cNvPr id="20" name="TextBox 19">
            <a:extLst>
              <a:ext uri="{FF2B5EF4-FFF2-40B4-BE49-F238E27FC236}">
                <a16:creationId xmlns:a16="http://schemas.microsoft.com/office/drawing/2014/main" id="{16E36717-B1A4-49E1-81AD-39E17E573C23}"/>
              </a:ext>
            </a:extLst>
          </p:cNvPr>
          <p:cNvSpPr txBox="1"/>
          <p:nvPr/>
        </p:nvSpPr>
        <p:spPr>
          <a:xfrm>
            <a:off x="930887" y="3054454"/>
            <a:ext cx="1551355" cy="523220"/>
          </a:xfrm>
          <a:prstGeom prst="rect">
            <a:avLst/>
          </a:prstGeom>
          <a:noFill/>
        </p:spPr>
        <p:txBody>
          <a:bodyPr wrap="square" rtlCol="0">
            <a:spAutoFit/>
          </a:bodyPr>
          <a:lstStyle/>
          <a:p>
            <a:pPr algn="ctr"/>
            <a:r>
              <a:rPr lang="en-US" sz="2800" dirty="0"/>
              <a:t>bacteria</a:t>
            </a:r>
          </a:p>
        </p:txBody>
      </p:sp>
      <p:sp>
        <p:nvSpPr>
          <p:cNvPr id="21" name="TextBox 20">
            <a:extLst>
              <a:ext uri="{FF2B5EF4-FFF2-40B4-BE49-F238E27FC236}">
                <a16:creationId xmlns:a16="http://schemas.microsoft.com/office/drawing/2014/main" id="{FA16F00F-EBC6-4BA5-B862-E57BC279AB6D}"/>
              </a:ext>
            </a:extLst>
          </p:cNvPr>
          <p:cNvSpPr txBox="1"/>
          <p:nvPr/>
        </p:nvSpPr>
        <p:spPr>
          <a:xfrm>
            <a:off x="232057" y="3641614"/>
            <a:ext cx="2949014" cy="523220"/>
          </a:xfrm>
          <a:prstGeom prst="rect">
            <a:avLst/>
          </a:prstGeom>
          <a:noFill/>
        </p:spPr>
        <p:txBody>
          <a:bodyPr wrap="square" rtlCol="0">
            <a:spAutoFit/>
          </a:bodyPr>
          <a:lstStyle/>
          <a:p>
            <a:pPr algn="ctr"/>
            <a:r>
              <a:rPr lang="en-US" sz="2800" dirty="0"/>
              <a:t>public health</a:t>
            </a:r>
          </a:p>
        </p:txBody>
      </p:sp>
      <p:sp>
        <p:nvSpPr>
          <p:cNvPr id="22" name="TextBox 21">
            <a:extLst>
              <a:ext uri="{FF2B5EF4-FFF2-40B4-BE49-F238E27FC236}">
                <a16:creationId xmlns:a16="http://schemas.microsoft.com/office/drawing/2014/main" id="{7563359F-5C54-43D3-9BDB-B4901B2D8E75}"/>
              </a:ext>
            </a:extLst>
          </p:cNvPr>
          <p:cNvSpPr txBox="1"/>
          <p:nvPr/>
        </p:nvSpPr>
        <p:spPr>
          <a:xfrm>
            <a:off x="798192" y="4228774"/>
            <a:ext cx="1816744" cy="523220"/>
          </a:xfrm>
          <a:prstGeom prst="rect">
            <a:avLst/>
          </a:prstGeom>
          <a:noFill/>
        </p:spPr>
        <p:txBody>
          <a:bodyPr wrap="square" rtlCol="0">
            <a:spAutoFit/>
          </a:bodyPr>
          <a:lstStyle/>
          <a:p>
            <a:pPr algn="ctr"/>
            <a:r>
              <a:rPr lang="en-US" sz="2800" dirty="0"/>
              <a:t>food recall</a:t>
            </a:r>
          </a:p>
        </p:txBody>
      </p:sp>
      <p:sp>
        <p:nvSpPr>
          <p:cNvPr id="25" name="TextBox 24">
            <a:extLst>
              <a:ext uri="{FF2B5EF4-FFF2-40B4-BE49-F238E27FC236}">
                <a16:creationId xmlns:a16="http://schemas.microsoft.com/office/drawing/2014/main" id="{CBB6684D-E9BA-454C-9D73-0BE9AAB0946F}"/>
              </a:ext>
            </a:extLst>
          </p:cNvPr>
          <p:cNvSpPr txBox="1"/>
          <p:nvPr/>
        </p:nvSpPr>
        <p:spPr>
          <a:xfrm>
            <a:off x="81466" y="4815934"/>
            <a:ext cx="3250197" cy="523220"/>
          </a:xfrm>
          <a:prstGeom prst="rect">
            <a:avLst/>
          </a:prstGeom>
          <a:noFill/>
        </p:spPr>
        <p:txBody>
          <a:bodyPr wrap="square" rtlCol="0">
            <a:spAutoFit/>
          </a:bodyPr>
          <a:lstStyle/>
          <a:p>
            <a:pPr algn="ctr"/>
            <a:r>
              <a:rPr lang="en-US" sz="2800" dirty="0"/>
              <a:t>foodborne illness</a:t>
            </a:r>
          </a:p>
        </p:txBody>
      </p:sp>
      <p:sp>
        <p:nvSpPr>
          <p:cNvPr id="27" name="TextBox 26">
            <a:extLst>
              <a:ext uri="{FF2B5EF4-FFF2-40B4-BE49-F238E27FC236}">
                <a16:creationId xmlns:a16="http://schemas.microsoft.com/office/drawing/2014/main" id="{55A18B20-A44F-4D9C-A413-CFEC15837E81}"/>
              </a:ext>
            </a:extLst>
          </p:cNvPr>
          <p:cNvSpPr txBox="1"/>
          <p:nvPr/>
        </p:nvSpPr>
        <p:spPr>
          <a:xfrm>
            <a:off x="853662" y="5403094"/>
            <a:ext cx="1705805" cy="521207"/>
          </a:xfrm>
          <a:prstGeom prst="rect">
            <a:avLst/>
          </a:prstGeom>
          <a:noFill/>
        </p:spPr>
        <p:txBody>
          <a:bodyPr wrap="square" rtlCol="0">
            <a:spAutoFit/>
          </a:bodyPr>
          <a:lstStyle/>
          <a:p>
            <a:pPr algn="ctr"/>
            <a:r>
              <a:rPr lang="en-US" sz="2800" i="1" dirty="0"/>
              <a:t>E. coli</a:t>
            </a:r>
          </a:p>
        </p:txBody>
      </p:sp>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26" name="Picture 25">
            <a:extLst>
              <a:ext uri="{FF2B5EF4-FFF2-40B4-BE49-F238E27FC236}">
                <a16:creationId xmlns:a16="http://schemas.microsoft.com/office/drawing/2014/main" id="{C84AD757-F4C7-4DE5-BBA2-52247BED8468}"/>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95833E-6 5.55112E-17 L 0.29857 -0.19676 " pathEditMode="relative" rAng="0" ptsTypes="AA">
                                      <p:cBhvr>
                                        <p:cTn id="6" dur="2000" fill="hold"/>
                                        <p:tgtEl>
                                          <p:spTgt spid="19"/>
                                        </p:tgtEl>
                                        <p:attrNameLst>
                                          <p:attrName>ppt_x</p:attrName>
                                          <p:attrName>ppt_y</p:attrName>
                                        </p:attrNameLst>
                                      </p:cBhvr>
                                      <p:rCtr x="14922" y="-9838"/>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95833E-6 -4.81481E-6 L 0.29128 -0.26203 " pathEditMode="relative" rAng="0" ptsTypes="AA">
                                      <p:cBhvr>
                                        <p:cTn id="10" dur="2000" fill="hold"/>
                                        <p:tgtEl>
                                          <p:spTgt spid="20"/>
                                        </p:tgtEl>
                                        <p:attrNameLst>
                                          <p:attrName>ppt_x</p:attrName>
                                          <p:attrName>ppt_y</p:attrName>
                                        </p:attrNameLst>
                                      </p:cBhvr>
                                      <p:rCtr x="14557" y="-1310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3.95833E-6 3.7037E-7 L 0.29427 -0.31644 " pathEditMode="relative" rAng="0" ptsTypes="AA">
                                      <p:cBhvr>
                                        <p:cTn id="14" dur="2000" fill="hold"/>
                                        <p:tgtEl>
                                          <p:spTgt spid="22"/>
                                        </p:tgtEl>
                                        <p:attrNameLst>
                                          <p:attrName>ppt_x</p:attrName>
                                          <p:attrName>ppt_y</p:attrName>
                                        </p:attrNameLst>
                                      </p:cBhvr>
                                      <p:rCtr x="14714" y="-15833"/>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95833E-6 -1.85185E-6 L 0.29427 0.21852 " pathEditMode="relative" rAng="0" ptsTypes="AA">
                                      <p:cBhvr>
                                        <p:cTn id="18" dur="2000" fill="hold"/>
                                        <p:tgtEl>
                                          <p:spTgt spid="23"/>
                                        </p:tgtEl>
                                        <p:attrNameLst>
                                          <p:attrName>ppt_x</p:attrName>
                                          <p:attrName>ppt_y</p:attrName>
                                        </p:attrNameLst>
                                      </p:cBhvr>
                                      <p:rCtr x="14714" y="10926"/>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3.95833E-6 3.33333E-6 L 0.29427 0.15139 " pathEditMode="relative" rAng="0" ptsTypes="AA">
                                      <p:cBhvr>
                                        <p:cTn id="22" dur="2000" fill="hold"/>
                                        <p:tgtEl>
                                          <p:spTgt spid="24"/>
                                        </p:tgtEl>
                                        <p:attrNameLst>
                                          <p:attrName>ppt_x</p:attrName>
                                          <p:attrName>ppt_y</p:attrName>
                                        </p:attrNameLst>
                                      </p:cBhvr>
                                      <p:rCtr x="14714" y="7569"/>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0.00717 -0.00509 L 0.29545 0.09931 " pathEditMode="relative" rAng="0" ptsTypes="AA">
                                      <p:cBhvr>
                                        <p:cTn id="26" dur="2000" fill="hold"/>
                                        <p:tgtEl>
                                          <p:spTgt spid="21"/>
                                        </p:tgtEl>
                                        <p:attrNameLst>
                                          <p:attrName>ppt_x</p:attrName>
                                          <p:attrName>ppt_y</p:attrName>
                                        </p:attrNameLst>
                                      </p:cBhvr>
                                      <p:rCtr x="14414" y="5208"/>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3.95833E-6 2.22222E-6 L 0.29336 0.03819 " pathEditMode="relative" rAng="0" ptsTypes="AA">
                                      <p:cBhvr>
                                        <p:cTn id="30" dur="2000" fill="hold"/>
                                        <p:tgtEl>
                                          <p:spTgt spid="25"/>
                                        </p:tgtEl>
                                        <p:attrNameLst>
                                          <p:attrName>ppt_x</p:attrName>
                                          <p:attrName>ppt_y</p:attrName>
                                        </p:attrNameLst>
                                      </p:cBhvr>
                                      <p:rCtr x="14661" y="1898"/>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3.95833E-6 4.07407E-6 L 0.29336 0.06435 " pathEditMode="relative" rAng="0" ptsTypes="AA">
                                      <p:cBhvr>
                                        <p:cTn id="34" dur="2000" fill="hold"/>
                                        <p:tgtEl>
                                          <p:spTgt spid="27"/>
                                        </p:tgtEl>
                                        <p:attrNameLst>
                                          <p:attrName>ppt_x</p:attrName>
                                          <p:attrName>ppt_y</p:attrName>
                                        </p:attrNameLst>
                                      </p:cBhvr>
                                      <p:rCtr x="14661" y="32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9" grpId="0"/>
      <p:bldP spid="24" grpId="0"/>
      <p:bldP spid="20" grpId="0"/>
      <p:bldP spid="21" grpId="0"/>
      <p:bldP spid="22" grpId="0"/>
      <p:bldP spid="25"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Foodborne Diseases</a:t>
            </a:r>
          </a:p>
        </p:txBody>
      </p:sp>
      <p:sp>
        <p:nvSpPr>
          <p:cNvPr id="3" name="Content Placeholder 2">
            <a:extLst>
              <a:ext uri="{FF2B5EF4-FFF2-40B4-BE49-F238E27FC236}">
                <a16:creationId xmlns:a16="http://schemas.microsoft.com/office/drawing/2014/main" id="{A265044F-184D-9446-9AB8-6F52D76FA076}"/>
              </a:ext>
            </a:extLst>
          </p:cNvPr>
          <p:cNvSpPr>
            <a:spLocks noGrp="1"/>
          </p:cNvSpPr>
          <p:nvPr>
            <p:ph sz="half" idx="1"/>
          </p:nvPr>
        </p:nvSpPr>
        <p:spPr>
          <a:xfrm>
            <a:off x="3812670" y="758952"/>
            <a:ext cx="7284148" cy="3766156"/>
          </a:xfrm>
        </p:spPr>
        <p:txBody>
          <a:bodyPr vert="horz" lIns="91440" tIns="45720" rIns="91440" bIns="45720" rtlCol="0" anchor="t">
            <a:normAutofit/>
          </a:bodyPr>
          <a:lstStyle/>
          <a:p>
            <a:r>
              <a:rPr lang="en-US" sz="2800" b="1" dirty="0"/>
              <a:t>Foodborne illness </a:t>
            </a:r>
            <a:r>
              <a:rPr lang="en-US" sz="2800" dirty="0"/>
              <a:t>outbreaks:</a:t>
            </a:r>
            <a:endParaRPr lang="en-US" sz="2800" b="1" dirty="0"/>
          </a:p>
          <a:p>
            <a:pPr lvl="1"/>
            <a:r>
              <a:rPr lang="en-US" sz="2600" dirty="0"/>
              <a:t>when two or more people get the same illness from the same </a:t>
            </a:r>
            <a:r>
              <a:rPr lang="en-US" sz="2600" b="1" dirty="0"/>
              <a:t>contaminated</a:t>
            </a:r>
            <a:r>
              <a:rPr lang="en-US" sz="2600" dirty="0"/>
              <a:t> food or drink</a:t>
            </a:r>
            <a:endParaRPr lang="en-US" sz="2400" dirty="0"/>
          </a:p>
          <a:p>
            <a:r>
              <a:rPr lang="en-US" sz="2800" dirty="0"/>
              <a:t>Two of most common outbreaks caused by:</a:t>
            </a:r>
          </a:p>
          <a:p>
            <a:pPr lvl="1"/>
            <a:r>
              <a:rPr lang="en-US" sz="2600" i="1" dirty="0"/>
              <a:t>E. coli</a:t>
            </a:r>
            <a:endParaRPr lang="en-US" sz="2600" dirty="0"/>
          </a:p>
          <a:p>
            <a:pPr lvl="1"/>
            <a:r>
              <a:rPr lang="en-US" sz="2600" i="1" dirty="0"/>
              <a:t>Salmonella</a:t>
            </a:r>
          </a:p>
        </p:txBody>
      </p:sp>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5" name="Picture 4" descr="A picture of a boy buying vegetables">
            <a:extLst>
              <a:ext uri="{FF2B5EF4-FFF2-40B4-BE49-F238E27FC236}">
                <a16:creationId xmlns:a16="http://schemas.microsoft.com/office/drawing/2014/main" id="{95DC9454-5BFF-4CCA-895A-27AECDC913B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635620" y="3525891"/>
            <a:ext cx="3179797" cy="16709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descr="A picture of a boy eating school lunch">
            <a:extLst>
              <a:ext uri="{FF2B5EF4-FFF2-40B4-BE49-F238E27FC236}">
                <a16:creationId xmlns:a16="http://schemas.microsoft.com/office/drawing/2014/main" id="{09765F17-8496-477B-B9EB-22C2D0A39DDA}"/>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178623" y="2887005"/>
            <a:ext cx="3099934" cy="162898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3" descr="A picture of rod-shaped E. coli bacteria.">
            <a:extLst>
              <a:ext uri="{FF2B5EF4-FFF2-40B4-BE49-F238E27FC236}">
                <a16:creationId xmlns:a16="http://schemas.microsoft.com/office/drawing/2014/main" id="{695AE4A5-66DA-4E9E-BCE6-F5538BC9CC12}"/>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638367" y="4361366"/>
            <a:ext cx="1832367" cy="22331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144367" cy="5120640"/>
          </a:xfrm>
        </p:spPr>
        <p:txBody>
          <a:bodyPr>
            <a:normAutofit/>
          </a:bodyPr>
          <a:lstStyle/>
          <a:p>
            <a:pPr marL="514350" lvl="0" indent="-514350">
              <a:buFont typeface="+mj-lt"/>
              <a:buAutoNum type="arabicPeriod"/>
            </a:pPr>
            <a:r>
              <a:rPr lang="en-US" sz="2800" dirty="0"/>
              <a:t>Are all bacteria harmful?</a:t>
            </a:r>
          </a:p>
          <a:p>
            <a:pPr marL="514350" lvl="0" indent="-514350">
              <a:buFont typeface="+mj-lt"/>
              <a:buAutoNum type="arabicPeriod"/>
            </a:pPr>
            <a:r>
              <a:rPr lang="en-US" sz="2800" dirty="0"/>
              <a:t>What are two bacteria that can be found in the human intestines?</a:t>
            </a:r>
          </a:p>
          <a:p>
            <a:pPr marL="514350" lvl="0" indent="-514350">
              <a:buFont typeface="+mj-lt"/>
              <a:buAutoNum type="arabicPeriod"/>
            </a:pPr>
            <a:r>
              <a:rPr lang="en-US" sz="2800" dirty="0"/>
              <a:t>Have you heard of any food items that were recalled?</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a:extLst>
              <a:ext uri="{FF2B5EF4-FFF2-40B4-BE49-F238E27FC236}">
                <a16:creationId xmlns:a16="http://schemas.microsoft.com/office/drawing/2014/main" id="{5CDE985F-A56D-4C43-A844-54477E63E58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a:extLst>
              <a:ext uri="{FF2B5EF4-FFF2-40B4-BE49-F238E27FC236}">
                <a16:creationId xmlns:a16="http://schemas.microsoft.com/office/drawing/2014/main" id="{E80AEC62-D141-5940-A5FF-47AD51B515C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Food Safety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3"/>
            <a:ext cx="7283792" cy="4226004"/>
          </a:xfrm>
        </p:spPr>
        <p:txBody>
          <a:bodyPr>
            <a:normAutofit lnSpcReduction="10000"/>
          </a:bodyPr>
          <a:lstStyle/>
          <a:p>
            <a:r>
              <a:rPr lang="en-US" sz="2800" dirty="0"/>
              <a:t>Division of Foodborne, Waterborne, and Environmental Disease at CDC</a:t>
            </a:r>
          </a:p>
          <a:p>
            <a:pPr lvl="1"/>
            <a:r>
              <a:rPr lang="en-US" sz="2600" dirty="0"/>
              <a:t>monitor surveillance systems that track + monitor reports of foodborne &amp; waterborne diseases </a:t>
            </a:r>
          </a:p>
          <a:p>
            <a:r>
              <a:rPr lang="en-US" sz="2800" dirty="0" err="1"/>
              <a:t>PulseNet</a:t>
            </a:r>
            <a:r>
              <a:rPr lang="en-US" sz="2800" dirty="0"/>
              <a:t>:</a:t>
            </a:r>
          </a:p>
          <a:p>
            <a:pPr lvl="1"/>
            <a:r>
              <a:rPr lang="en-US" sz="2600" dirty="0"/>
              <a:t>national laboratory network</a:t>
            </a:r>
          </a:p>
          <a:p>
            <a:pPr lvl="1"/>
            <a:r>
              <a:rPr lang="en-US" sz="2600" dirty="0"/>
              <a:t>connects foodborne illness cases to detect outbreaks</a:t>
            </a:r>
          </a:p>
          <a:p>
            <a:pPr lvl="1"/>
            <a:r>
              <a:rPr lang="en-US" sz="2600" dirty="0"/>
              <a:t>uses DNA fingerprinting of </a:t>
            </a:r>
            <a:r>
              <a:rPr lang="en-US" sz="2600" b="1" dirty="0"/>
              <a:t>bacteria</a:t>
            </a:r>
            <a:r>
              <a:rPr lang="en-US" sz="2600" dirty="0"/>
              <a:t> making people sick</a:t>
            </a:r>
          </a:p>
        </p:txBody>
      </p:sp>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4" name="Picture 3">
            <a:extLst>
              <a:ext uri="{FF2B5EF4-FFF2-40B4-BE49-F238E27FC236}">
                <a16:creationId xmlns:a16="http://schemas.microsoft.com/office/drawing/2014/main" id="{1D87DFE7-020D-48B9-9A6F-029CAA23C56F}"/>
              </a:ext>
              <a:ext uri="{C183D7F6-B498-43B3-948B-1728B52AA6E4}">
                <adec:decorative xmlns:adec="http://schemas.microsoft.com/office/drawing/2017/decorative" val="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6396932" y="4744279"/>
            <a:ext cx="3763480" cy="19844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Food Safety and CDC</a:t>
            </a:r>
          </a:p>
        </p:txBody>
      </p:sp>
      <p:sp>
        <p:nvSpPr>
          <p:cNvPr id="4" name="Content Placeholder 3">
            <a:extLst>
              <a:ext uri="{FF2B5EF4-FFF2-40B4-BE49-F238E27FC236}">
                <a16:creationId xmlns:a16="http://schemas.microsoft.com/office/drawing/2014/main" id="{95046178-3CE3-D54B-9C35-B558C75CFE2C}"/>
              </a:ext>
            </a:extLst>
          </p:cNvPr>
          <p:cNvSpPr>
            <a:spLocks noGrp="1"/>
          </p:cNvSpPr>
          <p:nvPr>
            <p:ph sz="half" idx="2"/>
          </p:nvPr>
        </p:nvSpPr>
        <p:spPr>
          <a:xfrm>
            <a:off x="3717938" y="2526048"/>
            <a:ext cx="8101222" cy="3949241"/>
          </a:xfrm>
        </p:spPr>
        <p:txBody>
          <a:bodyPr>
            <a:normAutofit lnSpcReduction="10000"/>
          </a:bodyPr>
          <a:lstStyle/>
          <a:p>
            <a:r>
              <a:rPr lang="en-US" sz="2800" dirty="0" err="1"/>
              <a:t>FoodNet</a:t>
            </a:r>
            <a:r>
              <a:rPr lang="en-US" sz="2800" dirty="0"/>
              <a:t>:</a:t>
            </a:r>
          </a:p>
          <a:p>
            <a:pPr lvl="1"/>
            <a:r>
              <a:rPr lang="en-US" sz="2600" dirty="0"/>
              <a:t>conducts surveillance for infections of nine foodborne </a:t>
            </a:r>
            <a:r>
              <a:rPr lang="en-US" sz="2600" b="1" dirty="0"/>
              <a:t>bacterial</a:t>
            </a:r>
            <a:r>
              <a:rPr lang="en-US" sz="2600" dirty="0"/>
              <a:t> and parasitic pathogens </a:t>
            </a:r>
          </a:p>
          <a:p>
            <a:pPr lvl="1"/>
            <a:r>
              <a:rPr lang="en-US" sz="2600" dirty="0"/>
              <a:t>tracks number of cases + where cases came from, monitors changes</a:t>
            </a:r>
          </a:p>
          <a:p>
            <a:r>
              <a:rPr lang="en-US" sz="2800" dirty="0" err="1"/>
              <a:t>FoodNetFAST</a:t>
            </a:r>
            <a:r>
              <a:rPr lang="en-US" sz="2800" dirty="0"/>
              <a:t>:</a:t>
            </a:r>
          </a:p>
          <a:p>
            <a:pPr lvl="1"/>
            <a:r>
              <a:rPr lang="en-US" sz="2600" dirty="0"/>
              <a:t>charts + tables of foodborne illness data</a:t>
            </a:r>
          </a:p>
          <a:p>
            <a:r>
              <a:rPr lang="en-US" sz="2800" dirty="0"/>
              <a:t>Four steps to protect from food poisoning:</a:t>
            </a:r>
          </a:p>
          <a:p>
            <a:pPr lvl="1"/>
            <a:r>
              <a:rPr lang="en-US" sz="2600" dirty="0"/>
              <a:t>clean, separate, cook, and chill</a:t>
            </a:r>
          </a:p>
          <a:p>
            <a:pPr lvl="1"/>
            <a:endParaRPr lang="en-US" sz="2400" dirty="0"/>
          </a:p>
          <a:p>
            <a:endParaRPr lang="en-US" dirty="0"/>
          </a:p>
        </p:txBody>
      </p:sp>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C6431F50-F89B-E840-987D-4FB996B63412}"/>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3" name="Picture 2">
            <a:extLst>
              <a:ext uri="{FF2B5EF4-FFF2-40B4-BE49-F238E27FC236}">
                <a16:creationId xmlns:a16="http://schemas.microsoft.com/office/drawing/2014/main" id="{E04F9989-73B3-48EC-A5DA-C2AC597AA9FF}"/>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7565257" y="393365"/>
            <a:ext cx="3648568" cy="19745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5829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154951" cy="5120640"/>
          </a:xfrm>
        </p:spPr>
        <p:txBody>
          <a:bodyPr>
            <a:normAutofit/>
          </a:bodyPr>
          <a:lstStyle/>
          <a:p>
            <a:pPr marL="514350" lvl="0" indent="-514350">
              <a:buFont typeface="+mj-lt"/>
              <a:buAutoNum type="arabicPeriod"/>
            </a:pPr>
            <a:r>
              <a:rPr lang="en-US" sz="2800" dirty="0"/>
              <a:t>Why would an </a:t>
            </a:r>
            <a:r>
              <a:rPr lang="en-US" sz="2800" b="1" i="1" dirty="0"/>
              <a:t>E. coli</a:t>
            </a:r>
            <a:r>
              <a:rPr lang="en-US" sz="2800" dirty="0"/>
              <a:t> outbreak with broccoli in California be important to residents of other states across the country?</a:t>
            </a:r>
          </a:p>
          <a:p>
            <a:pPr marL="514350" lvl="0" indent="-514350">
              <a:buFont typeface="+mj-lt"/>
              <a:buAutoNum type="arabicPeriod"/>
            </a:pPr>
            <a:r>
              <a:rPr lang="en-US" sz="2800" dirty="0"/>
              <a:t>What dangers could consumers experience if strict guidelines weren’t in place for food handling?</a:t>
            </a:r>
          </a:p>
          <a:p>
            <a:pPr marL="514350" lvl="0" indent="-514350">
              <a:buFont typeface="+mj-lt"/>
              <a:buAutoNum type="arabicPeriod"/>
            </a:pPr>
            <a:r>
              <a:rPr lang="en-US" sz="2800" dirty="0"/>
              <a:t>What safety protocols have you noticed when shopping for fresh produce in your local grocery store? </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561EE841-FD01-044A-91AD-DD45425D0D1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6897CE92-5DDB-764C-A2ED-AE98E24779A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1790243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8063718" y="5067275"/>
            <a:ext cx="3557666" cy="468368"/>
          </a:xfrm>
        </p:spPr>
        <p:txBody>
          <a:bodyPr>
            <a:noAutofit/>
          </a:bodyPr>
          <a:lstStyle/>
          <a:p>
            <a:pPr marL="0" indent="0">
              <a:buNone/>
            </a:pPr>
            <a:r>
              <a:rPr lang="en-US" dirty="0"/>
              <a:t> </a:t>
            </a:r>
            <a:r>
              <a:rPr lang="en-US" u="sng" dirty="0">
                <a:solidFill>
                  <a:schemeClr val="tx1"/>
                </a:solidFill>
                <a:hlinkClick r:id="rId4"/>
              </a:rPr>
              <a:t>https://youtu.be/iIaKWNZhz74</a:t>
            </a:r>
            <a:r>
              <a:rPr lang="en-US" u="sng" dirty="0">
                <a:solidFill>
                  <a:schemeClr val="tx1"/>
                </a:solidFill>
              </a:rPr>
              <a:t> </a:t>
            </a:r>
            <a:endParaRPr lang="en-US" dirty="0">
              <a:solidFill>
                <a:schemeClr val="tx1"/>
              </a:solidFill>
            </a:endParaRPr>
          </a:p>
          <a:p>
            <a:pPr marL="0" indent="0">
              <a:buNone/>
            </a:pPr>
            <a:endParaRPr lang="en-US" dirty="0"/>
          </a:p>
        </p:txBody>
      </p:sp>
      <p:pic>
        <p:nvPicPr>
          <p:cNvPr id="7" name="Picture 6">
            <a:extLst>
              <a:ext uri="{FF2B5EF4-FFF2-40B4-BE49-F238E27FC236}">
                <a16:creationId xmlns:a16="http://schemas.microsoft.com/office/drawing/2014/main" id="{C9CF23AF-1930-AC4B-9709-7305AF4D8668}"/>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a:extLst>
              <a:ext uri="{FF2B5EF4-FFF2-40B4-BE49-F238E27FC236}">
                <a16:creationId xmlns:a16="http://schemas.microsoft.com/office/drawing/2014/main" id="{B1630A0B-8058-4747-B596-808E62C67BAB}"/>
              </a:ext>
              <a:ext uri="{C183D7F6-B498-43B3-948B-1728B52AA6E4}">
                <adec:decorative xmlns:adec="http://schemas.microsoft.com/office/drawing/2017/decorative" val="1"/>
              </a:ext>
            </a:extLst>
          </p:cNvPr>
          <p:cNvPicPr>
            <a:picLocks noChangeAspect="1"/>
          </p:cNvPicPr>
          <p:nvPr/>
        </p:nvPicPr>
        <p:blipFill>
          <a:blip r:embed="rId6" cstate="screen">
            <a:alphaModFix/>
            <a:extLst>
              <a:ext uri="{BEBA8EAE-BF5A-486C-A8C5-ECC9F3942E4B}">
                <a14:imgProps xmlns:a14="http://schemas.microsoft.com/office/drawing/2010/main">
                  <a14:imgLayer r:embed="rId7">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0" name="Online Media 9" descr="CDC in Action: Foodborne Outbreaks">
            <a:hlinkClick r:id="" action="ppaction://media"/>
            <a:extLst>
              <a:ext uri="{FF2B5EF4-FFF2-40B4-BE49-F238E27FC236}">
                <a16:creationId xmlns:a16="http://schemas.microsoft.com/office/drawing/2014/main" id="{77DBD2F0-C71E-CB49-995C-B99C6ACDA574}"/>
              </a:ext>
            </a:extLst>
          </p:cNvPr>
          <p:cNvPicPr>
            <a:picLocks noRot="1" noChangeAspect="1"/>
          </p:cNvPicPr>
          <p:nvPr>
            <a:videoFile r:link="rId1"/>
          </p:nvPr>
        </p:nvPicPr>
        <p:blipFill>
          <a:blip r:embed="rId8"/>
          <a:stretch>
            <a:fillRect/>
          </a:stretch>
        </p:blipFill>
        <p:spPr>
          <a:xfrm>
            <a:off x="5732737" y="1262325"/>
            <a:ext cx="5672112" cy="3204743"/>
          </a:xfrm>
          <a:prstGeom prst="rect">
            <a:avLst/>
          </a:prstGeom>
        </p:spPr>
      </p:pic>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0"/>
                </p:tgtEl>
              </p:cMediaNode>
            </p:vide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0"/>
                                        </p:tgtEl>
                                      </p:cBhvr>
                                    </p:cmd>
                                  </p:childTnLst>
                                </p:cTn>
                              </p:par>
                            </p:childTnLst>
                          </p:cTn>
                        </p:par>
                      </p:childTnLst>
                    </p:cTn>
                  </p:par>
                </p:childTnLst>
              </p:cTn>
              <p:nextCondLst>
                <p:cond evt="onClick" delay="0">
                  <p:tgtEl>
                    <p:spTgt spid="10"/>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6592866" cy="5120640"/>
          </a:xfrm>
        </p:spPr>
        <p:txBody>
          <a:bodyPr>
            <a:normAutofit/>
          </a:bodyPr>
          <a:lstStyle/>
          <a:p>
            <a:pPr marL="514350" lvl="0" indent="-514350">
              <a:buFont typeface="+mj-lt"/>
              <a:buAutoNum type="arabicPeriod"/>
            </a:pPr>
            <a:r>
              <a:rPr lang="en-US" sz="2800" dirty="0"/>
              <a:t>Why should raw meat be prepared separately from fruits and vegetables?</a:t>
            </a:r>
          </a:p>
          <a:p>
            <a:pPr marL="514350" lvl="0" indent="-514350">
              <a:buFont typeface="+mj-lt"/>
              <a:buAutoNum type="arabicPeriod"/>
            </a:pPr>
            <a:r>
              <a:rPr lang="en-US" sz="2800" dirty="0"/>
              <a:t>Why is cooking food to the proper temperature important?</a:t>
            </a:r>
          </a:p>
          <a:p>
            <a:pPr marL="514350" lvl="0" indent="-514350">
              <a:buFont typeface="+mj-lt"/>
              <a:buAutoNum type="arabicPeriod"/>
            </a:pPr>
            <a:r>
              <a:rPr lang="en-US" sz="2800" dirty="0"/>
              <a:t>What do you think is the best way to convince other people to follow Clean, Separate, Cook, and Chill?</a:t>
            </a:r>
          </a:p>
        </p:txBody>
      </p: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D6008319-3C76-7643-B8F2-37DBD2CBDE7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172C4605-7FC4-064F-BF42-0079AC32D2DD}"/>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Tree>
    <p:extLst>
      <p:ext uri="{BB962C8B-B14F-4D97-AF65-F5344CB8AC3E}">
        <p14:creationId xmlns:p14="http://schemas.microsoft.com/office/powerpoint/2010/main" val="23831669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3.xml><?xml version="1.0" encoding="utf-8"?>
<ds:datastoreItem xmlns:ds="http://schemas.openxmlformats.org/officeDocument/2006/customXml" ds:itemID="{C0531BD6-B922-454C-A433-0744AFF32838}">
  <ds:schemaRef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purl.org/dc/terms/"/>
    <ds:schemaRef ds:uri="http://schemas.microsoft.com/office/2006/metadata/properties"/>
    <ds:schemaRef ds:uri="http://schemas.openxmlformats.org/package/2006/metadata/core-properties"/>
    <ds:schemaRef ds:uri="5209fd75-7a81-4168-b980-79f8c369b5ef"/>
  </ds:schemaRefs>
</ds:datastoreItem>
</file>

<file path=docProps/app.xml><?xml version="1.0" encoding="utf-8"?>
<Properties xmlns="http://schemas.openxmlformats.org/officeDocument/2006/extended-properties" xmlns:vt="http://schemas.openxmlformats.org/officeDocument/2006/docPropsVTypes">
  <TotalTime>1644</TotalTime>
  <Words>2714</Words>
  <Application>Microsoft Office PowerPoint</Application>
  <PresentationFormat>Widescreen</PresentationFormat>
  <Paragraphs>218</Paragraphs>
  <Slides>16</Slides>
  <Notes>15</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Century Gothic</vt:lpstr>
      <vt:lpstr>Corbel</vt:lpstr>
      <vt:lpstr>Symbol</vt:lpstr>
      <vt:lpstr>Times New Roman</vt:lpstr>
      <vt:lpstr>Wingdings 2</vt:lpstr>
      <vt:lpstr>Frame</vt:lpstr>
      <vt:lpstr>Keeping Food Healthy</vt:lpstr>
      <vt:lpstr>Terms to Know</vt:lpstr>
      <vt:lpstr>Understanding Foodborne Diseases</vt:lpstr>
      <vt:lpstr>Think About It</vt:lpstr>
      <vt:lpstr>Food Safety and CDC</vt:lpstr>
      <vt:lpstr>Food Safety and CDC</vt:lpstr>
      <vt:lpstr>Think About It</vt:lpstr>
      <vt:lpstr>From the Expert</vt:lpstr>
      <vt:lpstr>Think About It</vt:lpstr>
      <vt:lpstr>Give it a Try</vt:lpstr>
      <vt:lpstr>Conduct an Experiment with Fruits and Vegetables</vt:lpstr>
      <vt:lpstr>Give It a Try</vt:lpstr>
      <vt:lpstr>Give it a Try</vt:lpstr>
      <vt:lpstr>Give it a Try</vt:lpstr>
      <vt:lpstr>Give it a Try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Food Healthy</dc:title>
  <dc:creator>CDC Museum Public Health Academy</dc:creator>
  <cp:lastModifiedBy>Rogers, Alexander (CDC/OD/OADC) (CTR)</cp:lastModifiedBy>
  <cp:revision>1</cp:revision>
  <dcterms:created xsi:type="dcterms:W3CDTF">2021-01-13T22:46:39Z</dcterms:created>
  <dcterms:modified xsi:type="dcterms:W3CDTF">2021-12-30T17:17:48Z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