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48"/>
  </p:notesMasterIdLst>
  <p:handoutMasterIdLst>
    <p:handoutMasterId r:id="rId49"/>
  </p:handoutMasterIdLst>
  <p:sldIdLst>
    <p:sldId id="334" r:id="rId5"/>
    <p:sldId id="342" r:id="rId6"/>
    <p:sldId id="464" r:id="rId7"/>
    <p:sldId id="519" r:id="rId8"/>
    <p:sldId id="520" r:id="rId9"/>
    <p:sldId id="521" r:id="rId10"/>
    <p:sldId id="522" r:id="rId11"/>
    <p:sldId id="523" r:id="rId12"/>
    <p:sldId id="459" r:id="rId13"/>
    <p:sldId id="524" r:id="rId14"/>
    <p:sldId id="525" r:id="rId15"/>
    <p:sldId id="526" r:id="rId16"/>
    <p:sldId id="527" r:id="rId17"/>
    <p:sldId id="528" r:id="rId18"/>
    <p:sldId id="529" r:id="rId19"/>
    <p:sldId id="530" r:id="rId20"/>
    <p:sldId id="410" r:id="rId21"/>
    <p:sldId id="531" r:id="rId22"/>
    <p:sldId id="532" r:id="rId23"/>
    <p:sldId id="533" r:id="rId24"/>
    <p:sldId id="534" r:id="rId25"/>
    <p:sldId id="535" r:id="rId26"/>
    <p:sldId id="536" r:id="rId27"/>
    <p:sldId id="537" r:id="rId28"/>
    <p:sldId id="538" r:id="rId29"/>
    <p:sldId id="539" r:id="rId30"/>
    <p:sldId id="540" r:id="rId31"/>
    <p:sldId id="558" r:id="rId32"/>
    <p:sldId id="559" r:id="rId33"/>
    <p:sldId id="545" r:id="rId34"/>
    <p:sldId id="543" r:id="rId35"/>
    <p:sldId id="544" r:id="rId36"/>
    <p:sldId id="546" r:id="rId37"/>
    <p:sldId id="547" r:id="rId38"/>
    <p:sldId id="548" r:id="rId39"/>
    <p:sldId id="549" r:id="rId40"/>
    <p:sldId id="550" r:id="rId41"/>
    <p:sldId id="552" r:id="rId42"/>
    <p:sldId id="551" r:id="rId43"/>
    <p:sldId id="553" r:id="rId44"/>
    <p:sldId id="554" r:id="rId45"/>
    <p:sldId id="555" r:id="rId46"/>
    <p:sldId id="557" r:id="rId47"/>
  </p:sldIdLst>
  <p:sldSz cx="9144000" cy="5143500" type="screen16x9"/>
  <p:notesSz cx="7315200" cy="9601200"/>
  <p:embeddedFontLst>
    <p:embeddedFont>
      <p:font typeface="Myriad Web Pro" panose="020B0604020202020204" charset="0"/>
      <p:regular r:id="rId50"/>
      <p:bold r:id="rId51"/>
      <p:italic r:id="rId52"/>
      <p:boldItalic r:id="rId53"/>
    </p:embeddedFont>
    <p:embeddedFont>
      <p:font typeface="Segoe UI" panose="020B0502040204020203" pitchFamily="34" charset="0"/>
      <p:regular r:id="rId54"/>
      <p:bold r:id="rId55"/>
      <p:italic r:id="rId56"/>
      <p:boldItalic r:id="rId5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E143A75A-4A6B-A201-592B-0C0010C9EC49}" name="Okello, Amanda (CDC/NCHHSTP/DHP)" initials="AO" userId="S::qrg2@cdc.gov::09749c6a-e551-4e3b-9cb5-cca621b825c4"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2C1D"/>
    <a:srgbClr val="F69F1D"/>
    <a:srgbClr val="33CCCC"/>
    <a:srgbClr val="AB782D"/>
    <a:srgbClr val="E7F5FF"/>
    <a:srgbClr val="F8EAE9"/>
    <a:srgbClr val="FEF5E8"/>
    <a:srgbClr val="EBFFF5"/>
    <a:srgbClr val="FB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EEF05-7250-4BB8-B9DD-3E1FBB33625C}" v="70" dt="2025-04-25T17:36:3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70" autoAdjust="0"/>
  </p:normalViewPr>
  <p:slideViewPr>
    <p:cSldViewPr snapToGrid="0">
      <p:cViewPr varScale="1">
        <p:scale>
          <a:sx n="98" d="100"/>
          <a:sy n="98" d="100"/>
        </p:scale>
        <p:origin x="1242" y="78"/>
      </p:cViewPr>
      <p:guideLst>
        <p:guide orient="horz" pos="564"/>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ello, Amanda (CDC/NCHHSTP/DHP)" userId="09749c6a-e551-4e3b-9cb5-cca621b825c4" providerId="ADAL" clId="{8D3EEF05-7250-4BB8-B9DD-3E1FBB33625C}"/>
    <pc:docChg chg="undo custSel modSld">
      <pc:chgData name="Okello, Amanda (CDC/NCHHSTP/DHP)" userId="09749c6a-e551-4e3b-9cb5-cca621b825c4" providerId="ADAL" clId="{8D3EEF05-7250-4BB8-B9DD-3E1FBB33625C}" dt="2025-04-25T17:36:34.402" v="477"/>
      <pc:docMkLst>
        <pc:docMk/>
      </pc:docMkLst>
      <pc:sldChg chg="addSp delSp modSp mod">
        <pc:chgData name="Okello, Amanda (CDC/NCHHSTP/DHP)" userId="09749c6a-e551-4e3b-9cb5-cca621b825c4" providerId="ADAL" clId="{8D3EEF05-7250-4BB8-B9DD-3E1FBB33625C}" dt="2025-04-25T17:06:09.908" v="11"/>
        <pc:sldMkLst>
          <pc:docMk/>
          <pc:sldMk cId="734111940" sldId="334"/>
        </pc:sldMkLst>
        <pc:spChg chg="del">
          <ac:chgData name="Okello, Amanda (CDC/NCHHSTP/DHP)" userId="09749c6a-e551-4e3b-9cb5-cca621b825c4" providerId="ADAL" clId="{8D3EEF05-7250-4BB8-B9DD-3E1FBB33625C}" dt="2025-04-25T17:05:10.857" v="0" actId="21"/>
          <ac:spMkLst>
            <pc:docMk/>
            <pc:sldMk cId="734111940" sldId="334"/>
            <ac:spMk id="3" creationId="{53329C1F-5C63-F5B2-80C3-18BA440AAAA7}"/>
          </ac:spMkLst>
        </pc:spChg>
        <pc:spChg chg="del">
          <ac:chgData name="Okello, Amanda (CDC/NCHHSTP/DHP)" userId="09749c6a-e551-4e3b-9cb5-cca621b825c4" providerId="ADAL" clId="{8D3EEF05-7250-4BB8-B9DD-3E1FBB33625C}" dt="2025-04-25T17:05:10.857" v="0" actId="21"/>
          <ac:spMkLst>
            <pc:docMk/>
            <pc:sldMk cId="734111940" sldId="334"/>
            <ac:spMk id="5" creationId="{42F320E6-7A5A-D082-FDCB-FB47EA44CE6C}"/>
          </ac:spMkLst>
        </pc:spChg>
        <pc:spChg chg="add del mod">
          <ac:chgData name="Okello, Amanda (CDC/NCHHSTP/DHP)" userId="09749c6a-e551-4e3b-9cb5-cca621b825c4" providerId="ADAL" clId="{8D3EEF05-7250-4BB8-B9DD-3E1FBB33625C}" dt="2025-04-25T17:05:14.988" v="2" actId="478"/>
          <ac:spMkLst>
            <pc:docMk/>
            <pc:sldMk cId="734111940" sldId="334"/>
            <ac:spMk id="6" creationId="{B93634A9-88AC-9964-5B34-79FC65CE978B}"/>
          </ac:spMkLst>
        </pc:spChg>
        <pc:spChg chg="add del mod">
          <ac:chgData name="Okello, Amanda (CDC/NCHHSTP/DHP)" userId="09749c6a-e551-4e3b-9cb5-cca621b825c4" providerId="ADAL" clId="{8D3EEF05-7250-4BB8-B9DD-3E1FBB33625C}" dt="2025-04-25T17:05:12.830" v="1" actId="478"/>
          <ac:spMkLst>
            <pc:docMk/>
            <pc:sldMk cId="734111940" sldId="334"/>
            <ac:spMk id="7" creationId="{0EB059E5-AAC5-B24F-B436-3DDB435E5C41}"/>
          </ac:spMkLst>
        </pc:spChg>
        <pc:spChg chg="del">
          <ac:chgData name="Okello, Amanda (CDC/NCHHSTP/DHP)" userId="09749c6a-e551-4e3b-9cb5-cca621b825c4" providerId="ADAL" clId="{8D3EEF05-7250-4BB8-B9DD-3E1FBB33625C}" dt="2025-04-25T17:05:10.857" v="0" actId="21"/>
          <ac:spMkLst>
            <pc:docMk/>
            <pc:sldMk cId="734111940" sldId="334"/>
            <ac:spMk id="7170" creationId="{00000000-0000-0000-0000-000000000000}"/>
          </ac:spMkLst>
        </pc:spChg>
        <pc:picChg chg="del">
          <ac:chgData name="Okello, Amanda (CDC/NCHHSTP/DHP)" userId="09749c6a-e551-4e3b-9cb5-cca621b825c4" providerId="ADAL" clId="{8D3EEF05-7250-4BB8-B9DD-3E1FBB33625C}" dt="2025-04-25T17:05:10.857" v="0" actId="21"/>
          <ac:picMkLst>
            <pc:docMk/>
            <pc:sldMk cId="734111940" sldId="334"/>
            <ac:picMk id="4" creationId="{7626397A-6E48-48D5-B4E6-212D45A6F0A4}"/>
          </ac:picMkLst>
        </pc:picChg>
        <pc:picChg chg="add mod">
          <ac:chgData name="Okello, Amanda (CDC/NCHHSTP/DHP)" userId="09749c6a-e551-4e3b-9cb5-cca621b825c4" providerId="ADAL" clId="{8D3EEF05-7250-4BB8-B9DD-3E1FBB33625C}" dt="2025-04-25T17:05:34.934" v="6" actId="962"/>
          <ac:picMkLst>
            <pc:docMk/>
            <pc:sldMk cId="734111940" sldId="334"/>
            <ac:picMk id="8" creationId="{E0F33BD5-870F-576F-D255-6FD3DF6B56AF}"/>
          </ac:picMkLst>
        </pc:picChg>
        <pc:picChg chg="mod ord">
          <ac:chgData name="Okello, Amanda (CDC/NCHHSTP/DHP)" userId="09749c6a-e551-4e3b-9cb5-cca621b825c4" providerId="ADAL" clId="{8D3EEF05-7250-4BB8-B9DD-3E1FBB33625C}" dt="2025-04-25T17:06:09.908" v="11"/>
          <ac:picMkLst>
            <pc:docMk/>
            <pc:sldMk cId="734111940" sldId="334"/>
            <ac:picMk id="12" creationId="{5E7EB30B-4BB3-8FFC-5A33-C89BA1A961F9}"/>
          </ac:picMkLst>
        </pc:picChg>
      </pc:sldChg>
      <pc:sldChg chg="addSp delSp modSp mod">
        <pc:chgData name="Okello, Amanda (CDC/NCHHSTP/DHP)" userId="09749c6a-e551-4e3b-9cb5-cca621b825c4" providerId="ADAL" clId="{8D3EEF05-7250-4BB8-B9DD-3E1FBB33625C}" dt="2025-04-25T17:06:32.554" v="17" actId="962"/>
        <pc:sldMkLst>
          <pc:docMk/>
          <pc:sldMk cId="3678273946" sldId="342"/>
        </pc:sldMkLst>
        <pc:spChg chg="del">
          <ac:chgData name="Okello, Amanda (CDC/NCHHSTP/DHP)" userId="09749c6a-e551-4e3b-9cb5-cca621b825c4" providerId="ADAL" clId="{8D3EEF05-7250-4BB8-B9DD-3E1FBB33625C}" dt="2025-04-25T17:06:18.240" v="12" actId="21"/>
          <ac:spMkLst>
            <pc:docMk/>
            <pc:sldMk cId="3678273946" sldId="342"/>
            <ac:spMk id="2" creationId="{5CD8958D-A25A-77D2-8BAF-7EB768452F15}"/>
          </ac:spMkLst>
        </pc:spChg>
        <pc:spChg chg="add del mod">
          <ac:chgData name="Okello, Amanda (CDC/NCHHSTP/DHP)" userId="09749c6a-e551-4e3b-9cb5-cca621b825c4" providerId="ADAL" clId="{8D3EEF05-7250-4BB8-B9DD-3E1FBB33625C}" dt="2025-04-25T17:06:20.175" v="13" actId="478"/>
          <ac:spMkLst>
            <pc:docMk/>
            <pc:sldMk cId="3678273946" sldId="342"/>
            <ac:spMk id="5" creationId="{A41F6CA7-2C2E-D3DB-A836-73041B421E9D}"/>
          </ac:spMkLst>
        </pc:spChg>
        <pc:picChg chg="mod">
          <ac:chgData name="Okello, Amanda (CDC/NCHHSTP/DHP)" userId="09749c6a-e551-4e3b-9cb5-cca621b825c4" providerId="ADAL" clId="{8D3EEF05-7250-4BB8-B9DD-3E1FBB33625C}" dt="2025-04-25T17:05:52.869" v="8" actId="962"/>
          <ac:picMkLst>
            <pc:docMk/>
            <pc:sldMk cId="3678273946" sldId="342"/>
            <ac:picMk id="4" creationId="{5FD5A4E2-A67B-056D-EB61-3CECDBFD58CE}"/>
          </ac:picMkLst>
        </pc:picChg>
        <pc:picChg chg="add mod ord">
          <ac:chgData name="Okello, Amanda (CDC/NCHHSTP/DHP)" userId="09749c6a-e551-4e3b-9cb5-cca621b825c4" providerId="ADAL" clId="{8D3EEF05-7250-4BB8-B9DD-3E1FBB33625C}" dt="2025-04-25T17:06:32.554" v="17" actId="962"/>
          <ac:picMkLst>
            <pc:docMk/>
            <pc:sldMk cId="3678273946" sldId="342"/>
            <ac:picMk id="6" creationId="{367C19D8-9D05-29F1-744A-09F813E44E62}"/>
          </ac:picMkLst>
        </pc:picChg>
      </pc:sldChg>
      <pc:sldChg chg="addSp delSp modSp mod">
        <pc:chgData name="Okello, Amanda (CDC/NCHHSTP/DHP)" userId="09749c6a-e551-4e3b-9cb5-cca621b825c4" providerId="ADAL" clId="{8D3EEF05-7250-4BB8-B9DD-3E1FBB33625C}" dt="2025-04-25T17:11:29.782" v="86"/>
        <pc:sldMkLst>
          <pc:docMk/>
          <pc:sldMk cId="2265401329" sldId="459"/>
        </pc:sldMkLst>
        <pc:spChg chg="del">
          <ac:chgData name="Okello, Amanda (CDC/NCHHSTP/DHP)" userId="09749c6a-e551-4e3b-9cb5-cca621b825c4" providerId="ADAL" clId="{8D3EEF05-7250-4BB8-B9DD-3E1FBB33625C}" dt="2025-04-25T17:10:50.522" v="76" actId="21"/>
          <ac:spMkLst>
            <pc:docMk/>
            <pc:sldMk cId="2265401329" sldId="459"/>
            <ac:spMk id="3" creationId="{ABF7C408-71B6-178A-FD53-E24C24BD67CB}"/>
          </ac:spMkLst>
        </pc:spChg>
        <pc:spChg chg="del">
          <ac:chgData name="Okello, Amanda (CDC/NCHHSTP/DHP)" userId="09749c6a-e551-4e3b-9cb5-cca621b825c4" providerId="ADAL" clId="{8D3EEF05-7250-4BB8-B9DD-3E1FBB33625C}" dt="2025-04-25T17:10:50.522" v="76" actId="21"/>
          <ac:spMkLst>
            <pc:docMk/>
            <pc:sldMk cId="2265401329" sldId="459"/>
            <ac:spMk id="4" creationId="{3A26FB19-AAA1-0B5A-E981-005B53F1A36D}"/>
          </ac:spMkLst>
        </pc:spChg>
        <pc:spChg chg="del">
          <ac:chgData name="Okello, Amanda (CDC/NCHHSTP/DHP)" userId="09749c6a-e551-4e3b-9cb5-cca621b825c4" providerId="ADAL" clId="{8D3EEF05-7250-4BB8-B9DD-3E1FBB33625C}" dt="2025-04-25T17:10:50.522" v="76" actId="21"/>
          <ac:spMkLst>
            <pc:docMk/>
            <pc:sldMk cId="2265401329" sldId="459"/>
            <ac:spMk id="10" creationId="{663CF5DB-0B77-6DA5-83E2-3BD5EF93FA5E}"/>
          </ac:spMkLst>
        </pc:spChg>
        <pc:spChg chg="del">
          <ac:chgData name="Okello, Amanda (CDC/NCHHSTP/DHP)" userId="09749c6a-e551-4e3b-9cb5-cca621b825c4" providerId="ADAL" clId="{8D3EEF05-7250-4BB8-B9DD-3E1FBB33625C}" dt="2025-04-25T17:10:50.522" v="76" actId="21"/>
          <ac:spMkLst>
            <pc:docMk/>
            <pc:sldMk cId="2265401329" sldId="459"/>
            <ac:spMk id="24" creationId="{C4790ABC-0BD7-428F-9864-62BE57B62652}"/>
          </ac:spMkLst>
        </pc:spChg>
        <pc:spChg chg="del">
          <ac:chgData name="Okello, Amanda (CDC/NCHHSTP/DHP)" userId="09749c6a-e551-4e3b-9cb5-cca621b825c4" providerId="ADAL" clId="{8D3EEF05-7250-4BB8-B9DD-3E1FBB33625C}" dt="2025-04-25T17:10:50.522" v="76" actId="21"/>
          <ac:spMkLst>
            <pc:docMk/>
            <pc:sldMk cId="2265401329" sldId="459"/>
            <ac:spMk id="25" creationId="{E2B3885B-7F2E-5292-4BAC-A0D004AB8DD9}"/>
          </ac:spMkLst>
        </pc:spChg>
        <pc:spChg chg="del">
          <ac:chgData name="Okello, Amanda (CDC/NCHHSTP/DHP)" userId="09749c6a-e551-4e3b-9cb5-cca621b825c4" providerId="ADAL" clId="{8D3EEF05-7250-4BB8-B9DD-3E1FBB33625C}" dt="2025-04-25T17:10:50.522" v="76" actId="21"/>
          <ac:spMkLst>
            <pc:docMk/>
            <pc:sldMk cId="2265401329" sldId="459"/>
            <ac:spMk id="26" creationId="{38A41342-3626-8D61-A93A-1751681E148A}"/>
          </ac:spMkLst>
        </pc:spChg>
        <pc:spChg chg="del">
          <ac:chgData name="Okello, Amanda (CDC/NCHHSTP/DHP)" userId="09749c6a-e551-4e3b-9cb5-cca621b825c4" providerId="ADAL" clId="{8D3EEF05-7250-4BB8-B9DD-3E1FBB33625C}" dt="2025-04-25T17:10:50.522" v="76" actId="21"/>
          <ac:spMkLst>
            <pc:docMk/>
            <pc:sldMk cId="2265401329" sldId="459"/>
            <ac:spMk id="27" creationId="{2F1FA5FF-8EAC-9C99-851E-CC406471789C}"/>
          </ac:spMkLst>
        </pc:spChg>
        <pc:spChg chg="del">
          <ac:chgData name="Okello, Amanda (CDC/NCHHSTP/DHP)" userId="09749c6a-e551-4e3b-9cb5-cca621b825c4" providerId="ADAL" clId="{8D3EEF05-7250-4BB8-B9DD-3E1FBB33625C}" dt="2025-04-25T17:10:50.522" v="76" actId="21"/>
          <ac:spMkLst>
            <pc:docMk/>
            <pc:sldMk cId="2265401329" sldId="459"/>
            <ac:spMk id="28" creationId="{431D5E8A-4FEA-2E94-BE55-4C5E18BEF394}"/>
          </ac:spMkLst>
        </pc:spChg>
        <pc:spChg chg="del">
          <ac:chgData name="Okello, Amanda (CDC/NCHHSTP/DHP)" userId="09749c6a-e551-4e3b-9cb5-cca621b825c4" providerId="ADAL" clId="{8D3EEF05-7250-4BB8-B9DD-3E1FBB33625C}" dt="2025-04-25T17:10:50.522" v="76" actId="21"/>
          <ac:spMkLst>
            <pc:docMk/>
            <pc:sldMk cId="2265401329" sldId="459"/>
            <ac:spMk id="29" creationId="{8C599648-D777-600C-297D-A6B81831C5F6}"/>
          </ac:spMkLst>
        </pc:spChg>
        <pc:spChg chg="del">
          <ac:chgData name="Okello, Amanda (CDC/NCHHSTP/DHP)" userId="09749c6a-e551-4e3b-9cb5-cca621b825c4" providerId="ADAL" clId="{8D3EEF05-7250-4BB8-B9DD-3E1FBB33625C}" dt="2025-04-25T17:10:50.522" v="76" actId="21"/>
          <ac:spMkLst>
            <pc:docMk/>
            <pc:sldMk cId="2265401329" sldId="459"/>
            <ac:spMk id="30" creationId="{FE6EA159-C0BD-BD89-C860-7DAA3728E99D}"/>
          </ac:spMkLst>
        </pc:spChg>
        <pc:spChg chg="del">
          <ac:chgData name="Okello, Amanda (CDC/NCHHSTP/DHP)" userId="09749c6a-e551-4e3b-9cb5-cca621b825c4" providerId="ADAL" clId="{8D3EEF05-7250-4BB8-B9DD-3E1FBB33625C}" dt="2025-04-25T17:10:50.522" v="76" actId="21"/>
          <ac:spMkLst>
            <pc:docMk/>
            <pc:sldMk cId="2265401329" sldId="459"/>
            <ac:spMk id="36" creationId="{27B25875-D600-06FC-F0F3-6DB485360940}"/>
          </ac:spMkLst>
        </pc:spChg>
        <pc:spChg chg="del">
          <ac:chgData name="Okello, Amanda (CDC/NCHHSTP/DHP)" userId="09749c6a-e551-4e3b-9cb5-cca621b825c4" providerId="ADAL" clId="{8D3EEF05-7250-4BB8-B9DD-3E1FBB33625C}" dt="2025-04-25T17:10:50.522" v="76" actId="21"/>
          <ac:spMkLst>
            <pc:docMk/>
            <pc:sldMk cId="2265401329" sldId="459"/>
            <ac:spMk id="37" creationId="{982E9C2A-7B29-5F5A-A7F6-9C6847229CFA}"/>
          </ac:spMkLst>
        </pc:spChg>
        <pc:spChg chg="del">
          <ac:chgData name="Okello, Amanda (CDC/NCHHSTP/DHP)" userId="09749c6a-e551-4e3b-9cb5-cca621b825c4" providerId="ADAL" clId="{8D3EEF05-7250-4BB8-B9DD-3E1FBB33625C}" dt="2025-04-25T17:10:50.522" v="76" actId="21"/>
          <ac:spMkLst>
            <pc:docMk/>
            <pc:sldMk cId="2265401329" sldId="459"/>
            <ac:spMk id="38" creationId="{05B27EDB-051B-F820-899E-EA6404DE0B25}"/>
          </ac:spMkLst>
        </pc:spChg>
        <pc:spChg chg="del">
          <ac:chgData name="Okello, Amanda (CDC/NCHHSTP/DHP)" userId="09749c6a-e551-4e3b-9cb5-cca621b825c4" providerId="ADAL" clId="{8D3EEF05-7250-4BB8-B9DD-3E1FBB33625C}" dt="2025-04-25T17:10:50.522" v="76" actId="21"/>
          <ac:spMkLst>
            <pc:docMk/>
            <pc:sldMk cId="2265401329" sldId="459"/>
            <ac:spMk id="39" creationId="{3735E46A-2E02-E2E1-E77A-5F21436D0001}"/>
          </ac:spMkLst>
        </pc:spChg>
        <pc:spChg chg="del">
          <ac:chgData name="Okello, Amanda (CDC/NCHHSTP/DHP)" userId="09749c6a-e551-4e3b-9cb5-cca621b825c4" providerId="ADAL" clId="{8D3EEF05-7250-4BB8-B9DD-3E1FBB33625C}" dt="2025-04-25T17:10:50.522" v="76" actId="21"/>
          <ac:spMkLst>
            <pc:docMk/>
            <pc:sldMk cId="2265401329" sldId="459"/>
            <ac:spMk id="40" creationId="{C19F86EA-3685-E0B0-F1C7-F412A04BE7FD}"/>
          </ac:spMkLst>
        </pc:spChg>
        <pc:spChg chg="del">
          <ac:chgData name="Okello, Amanda (CDC/NCHHSTP/DHP)" userId="09749c6a-e551-4e3b-9cb5-cca621b825c4" providerId="ADAL" clId="{8D3EEF05-7250-4BB8-B9DD-3E1FBB33625C}" dt="2025-04-25T17:10:50.522" v="76" actId="21"/>
          <ac:spMkLst>
            <pc:docMk/>
            <pc:sldMk cId="2265401329" sldId="459"/>
            <ac:spMk id="41" creationId="{3E94542E-773B-206C-A3C3-0A77B05B610B}"/>
          </ac:spMkLst>
        </pc:spChg>
        <pc:spChg chg="del">
          <ac:chgData name="Okello, Amanda (CDC/NCHHSTP/DHP)" userId="09749c6a-e551-4e3b-9cb5-cca621b825c4" providerId="ADAL" clId="{8D3EEF05-7250-4BB8-B9DD-3E1FBB33625C}" dt="2025-04-25T17:10:50.522" v="76" actId="21"/>
          <ac:spMkLst>
            <pc:docMk/>
            <pc:sldMk cId="2265401329" sldId="459"/>
            <ac:spMk id="42" creationId="{395BC92D-AEAB-0CBC-D495-01387DD0CC4A}"/>
          </ac:spMkLst>
        </pc:spChg>
        <pc:spChg chg="del">
          <ac:chgData name="Okello, Amanda (CDC/NCHHSTP/DHP)" userId="09749c6a-e551-4e3b-9cb5-cca621b825c4" providerId="ADAL" clId="{8D3EEF05-7250-4BB8-B9DD-3E1FBB33625C}" dt="2025-04-25T17:10:50.522" v="76" actId="21"/>
          <ac:spMkLst>
            <pc:docMk/>
            <pc:sldMk cId="2265401329" sldId="459"/>
            <ac:spMk id="52" creationId="{714F2571-33FA-3446-28B0-E6FF092E56FD}"/>
          </ac:spMkLst>
        </pc:spChg>
        <pc:spChg chg="del">
          <ac:chgData name="Okello, Amanda (CDC/NCHHSTP/DHP)" userId="09749c6a-e551-4e3b-9cb5-cca621b825c4" providerId="ADAL" clId="{8D3EEF05-7250-4BB8-B9DD-3E1FBB33625C}" dt="2025-04-25T17:10:50.522" v="76" actId="21"/>
          <ac:spMkLst>
            <pc:docMk/>
            <pc:sldMk cId="2265401329" sldId="459"/>
            <ac:spMk id="56" creationId="{552F1120-F3A1-2DE4-C790-81A1CC93C344}"/>
          </ac:spMkLst>
        </pc:spChg>
        <pc:graphicFrameChg chg="del">
          <ac:chgData name="Okello, Amanda (CDC/NCHHSTP/DHP)" userId="09749c6a-e551-4e3b-9cb5-cca621b825c4" providerId="ADAL" clId="{8D3EEF05-7250-4BB8-B9DD-3E1FBB33625C}" dt="2025-04-25T17:10:50.522" v="76" actId="21"/>
          <ac:graphicFrameMkLst>
            <pc:docMk/>
            <pc:sldMk cId="2265401329" sldId="459"/>
            <ac:graphicFrameMk id="7" creationId="{2380D207-0093-4DA8-BF1D-336E53B29CE6}"/>
          </ac:graphicFrameMkLst>
        </pc:graphicFrameChg>
        <pc:picChg chg="add mod ord">
          <ac:chgData name="Okello, Amanda (CDC/NCHHSTP/DHP)" userId="09749c6a-e551-4e3b-9cb5-cca621b825c4" providerId="ADAL" clId="{8D3EEF05-7250-4BB8-B9DD-3E1FBB33625C}" dt="2025-04-25T17:11:29.782" v="86"/>
          <ac:picMkLst>
            <pc:docMk/>
            <pc:sldMk cId="2265401329" sldId="459"/>
            <ac:picMk id="2" creationId="{16756C3F-0476-DB4A-7B41-BE7AC4FA37E9}"/>
          </ac:picMkLst>
        </pc:picChg>
        <pc:picChg chg="mod">
          <ac:chgData name="Okello, Amanda (CDC/NCHHSTP/DHP)" userId="09749c6a-e551-4e3b-9cb5-cca621b825c4" providerId="ADAL" clId="{8D3EEF05-7250-4BB8-B9DD-3E1FBB33625C}" dt="2025-04-25T17:10:43.345" v="75" actId="962"/>
          <ac:picMkLst>
            <pc:docMk/>
            <pc:sldMk cId="2265401329" sldId="459"/>
            <ac:picMk id="18" creationId="{44271695-ABB9-DBEC-0977-5AD58962F7A1}"/>
          </ac:picMkLst>
        </pc:picChg>
        <pc:picChg chg="del">
          <ac:chgData name="Okello, Amanda (CDC/NCHHSTP/DHP)" userId="09749c6a-e551-4e3b-9cb5-cca621b825c4" providerId="ADAL" clId="{8D3EEF05-7250-4BB8-B9DD-3E1FBB33625C}" dt="2025-04-25T17:10:50.522" v="76" actId="21"/>
          <ac:picMkLst>
            <pc:docMk/>
            <pc:sldMk cId="2265401329" sldId="459"/>
            <ac:picMk id="53" creationId="{F618D78B-A4F1-8D80-F686-FFA9BF764A6D}"/>
          </ac:picMkLst>
        </pc:picChg>
        <pc:cxnChg chg="del">
          <ac:chgData name="Okello, Amanda (CDC/NCHHSTP/DHP)" userId="09749c6a-e551-4e3b-9cb5-cca621b825c4" providerId="ADAL" clId="{8D3EEF05-7250-4BB8-B9DD-3E1FBB33625C}" dt="2025-04-25T17:10:50.522" v="76" actId="21"/>
          <ac:cxnSpMkLst>
            <pc:docMk/>
            <pc:sldMk cId="2265401329" sldId="459"/>
            <ac:cxnSpMk id="43" creationId="{F67AF69E-A5B5-CDEE-A2DC-2840D6A20F29}"/>
          </ac:cxnSpMkLst>
        </pc:cxnChg>
        <pc:cxnChg chg="del">
          <ac:chgData name="Okello, Amanda (CDC/NCHHSTP/DHP)" userId="09749c6a-e551-4e3b-9cb5-cca621b825c4" providerId="ADAL" clId="{8D3EEF05-7250-4BB8-B9DD-3E1FBB33625C}" dt="2025-04-25T17:10:50.522" v="76" actId="21"/>
          <ac:cxnSpMkLst>
            <pc:docMk/>
            <pc:sldMk cId="2265401329" sldId="459"/>
            <ac:cxnSpMk id="44" creationId="{417D3B6F-FAE7-03C0-3C01-9EC7127C9CA6}"/>
          </ac:cxnSpMkLst>
        </pc:cxnChg>
        <pc:cxnChg chg="del">
          <ac:chgData name="Okello, Amanda (CDC/NCHHSTP/DHP)" userId="09749c6a-e551-4e3b-9cb5-cca621b825c4" providerId="ADAL" clId="{8D3EEF05-7250-4BB8-B9DD-3E1FBB33625C}" dt="2025-04-25T17:10:50.522" v="76" actId="21"/>
          <ac:cxnSpMkLst>
            <pc:docMk/>
            <pc:sldMk cId="2265401329" sldId="459"/>
            <ac:cxnSpMk id="45" creationId="{39ECBB46-B7A1-2129-8B2B-DE072C32E216}"/>
          </ac:cxnSpMkLst>
        </pc:cxnChg>
        <pc:cxnChg chg="del">
          <ac:chgData name="Okello, Amanda (CDC/NCHHSTP/DHP)" userId="09749c6a-e551-4e3b-9cb5-cca621b825c4" providerId="ADAL" clId="{8D3EEF05-7250-4BB8-B9DD-3E1FBB33625C}" dt="2025-04-25T17:10:50.522" v="76" actId="21"/>
          <ac:cxnSpMkLst>
            <pc:docMk/>
            <pc:sldMk cId="2265401329" sldId="459"/>
            <ac:cxnSpMk id="46" creationId="{F0D129A0-A14B-2E04-2C35-BD29DCA3710F}"/>
          </ac:cxnSpMkLst>
        </pc:cxnChg>
        <pc:cxnChg chg="del">
          <ac:chgData name="Okello, Amanda (CDC/NCHHSTP/DHP)" userId="09749c6a-e551-4e3b-9cb5-cca621b825c4" providerId="ADAL" clId="{8D3EEF05-7250-4BB8-B9DD-3E1FBB33625C}" dt="2025-04-25T17:10:50.522" v="76" actId="21"/>
          <ac:cxnSpMkLst>
            <pc:docMk/>
            <pc:sldMk cId="2265401329" sldId="459"/>
            <ac:cxnSpMk id="47" creationId="{6BC35F80-3075-6232-DC9C-93114FA0297B}"/>
          </ac:cxnSpMkLst>
        </pc:cxnChg>
        <pc:cxnChg chg="del">
          <ac:chgData name="Okello, Amanda (CDC/NCHHSTP/DHP)" userId="09749c6a-e551-4e3b-9cb5-cca621b825c4" providerId="ADAL" clId="{8D3EEF05-7250-4BB8-B9DD-3E1FBB33625C}" dt="2025-04-25T17:10:50.522" v="76" actId="21"/>
          <ac:cxnSpMkLst>
            <pc:docMk/>
            <pc:sldMk cId="2265401329" sldId="459"/>
            <ac:cxnSpMk id="48" creationId="{0BA908F9-8FA9-750F-D7F3-9971FD5B6725}"/>
          </ac:cxnSpMkLst>
        </pc:cxnChg>
        <pc:cxnChg chg="del">
          <ac:chgData name="Okello, Amanda (CDC/NCHHSTP/DHP)" userId="09749c6a-e551-4e3b-9cb5-cca621b825c4" providerId="ADAL" clId="{8D3EEF05-7250-4BB8-B9DD-3E1FBB33625C}" dt="2025-04-25T17:10:50.522" v="76" actId="21"/>
          <ac:cxnSpMkLst>
            <pc:docMk/>
            <pc:sldMk cId="2265401329" sldId="459"/>
            <ac:cxnSpMk id="49" creationId="{85106C9B-B069-B321-2FA7-4DFDF3DCAA48}"/>
          </ac:cxnSpMkLst>
        </pc:cxnChg>
        <pc:cxnChg chg="del">
          <ac:chgData name="Okello, Amanda (CDC/NCHHSTP/DHP)" userId="09749c6a-e551-4e3b-9cb5-cca621b825c4" providerId="ADAL" clId="{8D3EEF05-7250-4BB8-B9DD-3E1FBB33625C}" dt="2025-04-25T17:10:50.522" v="76" actId="21"/>
          <ac:cxnSpMkLst>
            <pc:docMk/>
            <pc:sldMk cId="2265401329" sldId="459"/>
            <ac:cxnSpMk id="50" creationId="{C86E7831-4300-B34F-F34E-4B965611AD82}"/>
          </ac:cxnSpMkLst>
        </pc:cxnChg>
        <pc:cxnChg chg="del">
          <ac:chgData name="Okello, Amanda (CDC/NCHHSTP/DHP)" userId="09749c6a-e551-4e3b-9cb5-cca621b825c4" providerId="ADAL" clId="{8D3EEF05-7250-4BB8-B9DD-3E1FBB33625C}" dt="2025-04-25T17:10:50.522" v="76" actId="21"/>
          <ac:cxnSpMkLst>
            <pc:docMk/>
            <pc:sldMk cId="2265401329" sldId="459"/>
            <ac:cxnSpMk id="51" creationId="{0ABCF34A-479D-FD99-0797-D9635E5F5C54}"/>
          </ac:cxnSpMkLst>
        </pc:cxnChg>
      </pc:sldChg>
      <pc:sldChg chg="addSp delSp modSp mod">
        <pc:chgData name="Okello, Amanda (CDC/NCHHSTP/DHP)" userId="09749c6a-e551-4e3b-9cb5-cca621b825c4" providerId="ADAL" clId="{8D3EEF05-7250-4BB8-B9DD-3E1FBB33625C}" dt="2025-04-25T17:20:52.243" v="206" actId="962"/>
        <pc:sldMkLst>
          <pc:docMk/>
          <pc:sldMk cId="948284556" sldId="464"/>
        </pc:sldMkLst>
        <pc:graphicFrameChg chg="del mod">
          <ac:chgData name="Okello, Amanda (CDC/NCHHSTP/DHP)" userId="09749c6a-e551-4e3b-9cb5-cca621b825c4" providerId="ADAL" clId="{8D3EEF05-7250-4BB8-B9DD-3E1FBB33625C}" dt="2025-04-25T17:06:40.951" v="19" actId="21"/>
          <ac:graphicFrameMkLst>
            <pc:docMk/>
            <pc:sldMk cId="948284556" sldId="464"/>
            <ac:graphicFrameMk id="21" creationId="{00000000-0008-0000-0000-000021040000}"/>
          </ac:graphicFrameMkLst>
        </pc:graphicFrameChg>
        <pc:picChg chg="add mod ord">
          <ac:chgData name="Okello, Amanda (CDC/NCHHSTP/DHP)" userId="09749c6a-e551-4e3b-9cb5-cca621b825c4" providerId="ADAL" clId="{8D3EEF05-7250-4BB8-B9DD-3E1FBB33625C}" dt="2025-04-25T17:20:52.243" v="206" actId="962"/>
          <ac:picMkLst>
            <pc:docMk/>
            <pc:sldMk cId="948284556" sldId="464"/>
            <ac:picMk id="2" creationId="{6FECE35B-A994-7C8F-E06C-2B7838E68AB9}"/>
          </ac:picMkLst>
        </pc:picChg>
        <pc:picChg chg="mod ord">
          <ac:chgData name="Okello, Amanda (CDC/NCHHSTP/DHP)" userId="09749c6a-e551-4e3b-9cb5-cca621b825c4" providerId="ADAL" clId="{8D3EEF05-7250-4BB8-B9DD-3E1FBB33625C}" dt="2025-04-25T17:07:06.029" v="26" actId="962"/>
          <ac:picMkLst>
            <pc:docMk/>
            <pc:sldMk cId="948284556" sldId="464"/>
            <ac:picMk id="22" creationId="{9ABC7495-17C5-0FE8-129B-D67B265EA43A}"/>
          </ac:picMkLst>
        </pc:picChg>
      </pc:sldChg>
      <pc:sldChg chg="addSp delSp modSp mod">
        <pc:chgData name="Okello, Amanda (CDC/NCHHSTP/DHP)" userId="09749c6a-e551-4e3b-9cb5-cca621b825c4" providerId="ADAL" clId="{8D3EEF05-7250-4BB8-B9DD-3E1FBB33625C}" dt="2025-04-25T17:07:43.407" v="34" actId="962"/>
        <pc:sldMkLst>
          <pc:docMk/>
          <pc:sldMk cId="1592254344" sldId="519"/>
        </pc:sldMkLst>
        <pc:graphicFrameChg chg="del">
          <ac:chgData name="Okello, Amanda (CDC/NCHHSTP/DHP)" userId="09749c6a-e551-4e3b-9cb5-cca621b825c4" providerId="ADAL" clId="{8D3EEF05-7250-4BB8-B9DD-3E1FBB33625C}" dt="2025-04-25T17:07:21.962" v="28" actId="21"/>
          <ac:graphicFrameMkLst>
            <pc:docMk/>
            <pc:sldMk cId="1592254344" sldId="519"/>
            <ac:graphicFrameMk id="2" creationId="{00000000-0008-0000-0100-0000200C0000}"/>
          </ac:graphicFrameMkLst>
        </pc:graphicFrameChg>
        <pc:picChg chg="add mod ord">
          <ac:chgData name="Okello, Amanda (CDC/NCHHSTP/DHP)" userId="09749c6a-e551-4e3b-9cb5-cca621b825c4" providerId="ADAL" clId="{8D3EEF05-7250-4BB8-B9DD-3E1FBB33625C}" dt="2025-04-25T17:07:38.586" v="33" actId="962"/>
          <ac:picMkLst>
            <pc:docMk/>
            <pc:sldMk cId="1592254344" sldId="519"/>
            <ac:picMk id="3" creationId="{0C55DD9E-4D03-99C1-3EC2-818378032D3A}"/>
          </ac:picMkLst>
        </pc:picChg>
        <pc:picChg chg="mod">
          <ac:chgData name="Okello, Amanda (CDC/NCHHSTP/DHP)" userId="09749c6a-e551-4e3b-9cb5-cca621b825c4" providerId="ADAL" clId="{8D3EEF05-7250-4BB8-B9DD-3E1FBB33625C}" dt="2025-04-25T17:07:43.407" v="34" actId="962"/>
          <ac:picMkLst>
            <pc:docMk/>
            <pc:sldMk cId="1592254344" sldId="519"/>
            <ac:picMk id="22" creationId="{9ABC7495-17C5-0FE8-129B-D67B265EA43A}"/>
          </ac:picMkLst>
        </pc:picChg>
      </pc:sldChg>
      <pc:sldChg chg="addSp delSp modSp mod">
        <pc:chgData name="Okello, Amanda (CDC/NCHHSTP/DHP)" userId="09749c6a-e551-4e3b-9cb5-cca621b825c4" providerId="ADAL" clId="{8D3EEF05-7250-4BB8-B9DD-3E1FBB33625C}" dt="2025-04-25T17:08:15.304" v="42" actId="962"/>
        <pc:sldMkLst>
          <pc:docMk/>
          <pc:sldMk cId="732970767" sldId="520"/>
        </pc:sldMkLst>
        <pc:graphicFrameChg chg="del">
          <ac:chgData name="Okello, Amanda (CDC/NCHHSTP/DHP)" userId="09749c6a-e551-4e3b-9cb5-cca621b825c4" providerId="ADAL" clId="{8D3EEF05-7250-4BB8-B9DD-3E1FBB33625C}" dt="2025-04-25T17:07:52.411" v="36" actId="21"/>
          <ac:graphicFrameMkLst>
            <pc:docMk/>
            <pc:sldMk cId="732970767" sldId="520"/>
            <ac:graphicFrameMk id="3" creationId="{F8659BF3-D87C-43DD-A61D-5A996D1898ED}"/>
          </ac:graphicFrameMkLst>
        </pc:graphicFrameChg>
        <pc:picChg chg="add mod ord">
          <ac:chgData name="Okello, Amanda (CDC/NCHHSTP/DHP)" userId="09749c6a-e551-4e3b-9cb5-cca621b825c4" providerId="ADAL" clId="{8D3EEF05-7250-4BB8-B9DD-3E1FBB33625C}" dt="2025-04-25T17:08:09.382" v="41" actId="962"/>
          <ac:picMkLst>
            <pc:docMk/>
            <pc:sldMk cId="732970767" sldId="520"/>
            <ac:picMk id="2" creationId="{826C6D76-0075-7F93-3A11-22FE2BA682F6}"/>
          </ac:picMkLst>
        </pc:picChg>
        <pc:picChg chg="mod">
          <ac:chgData name="Okello, Amanda (CDC/NCHHSTP/DHP)" userId="09749c6a-e551-4e3b-9cb5-cca621b825c4" providerId="ADAL" clId="{8D3EEF05-7250-4BB8-B9DD-3E1FBB33625C}" dt="2025-04-25T17:08:15.304" v="42" actId="962"/>
          <ac:picMkLst>
            <pc:docMk/>
            <pc:sldMk cId="732970767" sldId="520"/>
            <ac:picMk id="22" creationId="{9ABC7495-17C5-0FE8-129B-D67B265EA43A}"/>
          </ac:picMkLst>
        </pc:picChg>
      </pc:sldChg>
      <pc:sldChg chg="addSp delSp modSp mod">
        <pc:chgData name="Okello, Amanda (CDC/NCHHSTP/DHP)" userId="09749c6a-e551-4e3b-9cb5-cca621b825c4" providerId="ADAL" clId="{8D3EEF05-7250-4BB8-B9DD-3E1FBB33625C}" dt="2025-04-25T17:20:39.865" v="205" actId="962"/>
        <pc:sldMkLst>
          <pc:docMk/>
          <pc:sldMk cId="3082074502" sldId="521"/>
        </pc:sldMkLst>
        <pc:spChg chg="add del">
          <ac:chgData name="Okello, Amanda (CDC/NCHHSTP/DHP)" userId="09749c6a-e551-4e3b-9cb5-cca621b825c4" providerId="ADAL" clId="{8D3EEF05-7250-4BB8-B9DD-3E1FBB33625C}" dt="2025-04-25T17:08:31.622" v="47" actId="21"/>
          <ac:spMkLst>
            <pc:docMk/>
            <pc:sldMk cId="3082074502" sldId="521"/>
            <ac:spMk id="5" creationId="{D1A98742-616E-99FE-8E1A-5485F202A9E6}"/>
          </ac:spMkLst>
        </pc:spChg>
        <pc:spChg chg="del">
          <ac:chgData name="Okello, Amanda (CDC/NCHHSTP/DHP)" userId="09749c6a-e551-4e3b-9cb5-cca621b825c4" providerId="ADAL" clId="{8D3EEF05-7250-4BB8-B9DD-3E1FBB33625C}" dt="2025-04-25T17:08:31.622" v="47" actId="21"/>
          <ac:spMkLst>
            <pc:docMk/>
            <pc:sldMk cId="3082074502" sldId="521"/>
            <ac:spMk id="6" creationId="{808F9F88-5354-B124-2E55-9BAECE234E0B}"/>
          </ac:spMkLst>
        </pc:spChg>
        <pc:spChg chg="del">
          <ac:chgData name="Okello, Amanda (CDC/NCHHSTP/DHP)" userId="09749c6a-e551-4e3b-9cb5-cca621b825c4" providerId="ADAL" clId="{8D3EEF05-7250-4BB8-B9DD-3E1FBB33625C}" dt="2025-04-25T17:08:31.622" v="47" actId="21"/>
          <ac:spMkLst>
            <pc:docMk/>
            <pc:sldMk cId="3082074502" sldId="521"/>
            <ac:spMk id="7" creationId="{0961587B-54EB-8A95-DDA2-7D63B1DA3789}"/>
          </ac:spMkLst>
        </pc:spChg>
        <pc:graphicFrameChg chg="add del mod">
          <ac:chgData name="Okello, Amanda (CDC/NCHHSTP/DHP)" userId="09749c6a-e551-4e3b-9cb5-cca621b825c4" providerId="ADAL" clId="{8D3EEF05-7250-4BB8-B9DD-3E1FBB33625C}" dt="2025-04-25T17:08:31.622" v="47" actId="21"/>
          <ac:graphicFrameMkLst>
            <pc:docMk/>
            <pc:sldMk cId="3082074502" sldId="521"/>
            <ac:graphicFrameMk id="4" creationId="{1B6976FD-B4A4-4DC3-958A-9AA8333D90CB}"/>
          </ac:graphicFrameMkLst>
        </pc:graphicFrameChg>
        <pc:picChg chg="add mod ord">
          <ac:chgData name="Okello, Amanda (CDC/NCHHSTP/DHP)" userId="09749c6a-e551-4e3b-9cb5-cca621b825c4" providerId="ADAL" clId="{8D3EEF05-7250-4BB8-B9DD-3E1FBB33625C}" dt="2025-04-25T17:20:39.865" v="205" actId="962"/>
          <ac:picMkLst>
            <pc:docMk/>
            <pc:sldMk cId="3082074502" sldId="521"/>
            <ac:picMk id="2" creationId="{1FC4853F-EDA4-6AF2-92F6-B6D62BFE61CE}"/>
          </ac:picMkLst>
        </pc:picChg>
        <pc:picChg chg="mod">
          <ac:chgData name="Okello, Amanda (CDC/NCHHSTP/DHP)" userId="09749c6a-e551-4e3b-9cb5-cca621b825c4" providerId="ADAL" clId="{8D3EEF05-7250-4BB8-B9DD-3E1FBB33625C}" dt="2025-04-25T17:08:58.510" v="53" actId="962"/>
          <ac:picMkLst>
            <pc:docMk/>
            <pc:sldMk cId="3082074502" sldId="521"/>
            <ac:picMk id="22" creationId="{9ABC7495-17C5-0FE8-129B-D67B265EA43A}"/>
          </ac:picMkLst>
        </pc:picChg>
      </pc:sldChg>
      <pc:sldChg chg="addSp delSp modSp mod">
        <pc:chgData name="Okello, Amanda (CDC/NCHHSTP/DHP)" userId="09749c6a-e551-4e3b-9cb5-cca621b825c4" providerId="ADAL" clId="{8D3EEF05-7250-4BB8-B9DD-3E1FBB33625C}" dt="2025-04-25T17:09:50.293" v="65" actId="962"/>
        <pc:sldMkLst>
          <pc:docMk/>
          <pc:sldMk cId="4252294368" sldId="522"/>
        </pc:sldMkLst>
        <pc:graphicFrameChg chg="del mod">
          <ac:chgData name="Okello, Amanda (CDC/NCHHSTP/DHP)" userId="09749c6a-e551-4e3b-9cb5-cca621b825c4" providerId="ADAL" clId="{8D3EEF05-7250-4BB8-B9DD-3E1FBB33625C}" dt="2025-04-25T17:09:23.690" v="59" actId="21"/>
          <ac:graphicFrameMkLst>
            <pc:docMk/>
            <pc:sldMk cId="4252294368" sldId="522"/>
            <ac:graphicFrameMk id="3" creationId="{E161A583-63A1-4625-A8F7-677837008CCC}"/>
          </ac:graphicFrameMkLst>
        </pc:graphicFrameChg>
        <pc:picChg chg="add mod ord">
          <ac:chgData name="Okello, Amanda (CDC/NCHHSTP/DHP)" userId="09749c6a-e551-4e3b-9cb5-cca621b825c4" providerId="ADAL" clId="{8D3EEF05-7250-4BB8-B9DD-3E1FBB33625C}" dt="2025-04-25T17:09:45.394" v="64" actId="962"/>
          <ac:picMkLst>
            <pc:docMk/>
            <pc:sldMk cId="4252294368" sldId="522"/>
            <ac:picMk id="2" creationId="{0827DDF9-B0D0-C209-549B-F1F12D2EF515}"/>
          </ac:picMkLst>
        </pc:picChg>
        <pc:picChg chg="mod ord">
          <ac:chgData name="Okello, Amanda (CDC/NCHHSTP/DHP)" userId="09749c6a-e551-4e3b-9cb5-cca621b825c4" providerId="ADAL" clId="{8D3EEF05-7250-4BB8-B9DD-3E1FBB33625C}" dt="2025-04-25T17:09:50.293" v="65" actId="962"/>
          <ac:picMkLst>
            <pc:docMk/>
            <pc:sldMk cId="4252294368" sldId="522"/>
            <ac:picMk id="22" creationId="{9ABC7495-17C5-0FE8-129B-D67B265EA43A}"/>
          </ac:picMkLst>
        </pc:picChg>
      </pc:sldChg>
      <pc:sldChg chg="addSp delSp modSp mod">
        <pc:chgData name="Okello, Amanda (CDC/NCHHSTP/DHP)" userId="09749c6a-e551-4e3b-9cb5-cca621b825c4" providerId="ADAL" clId="{8D3EEF05-7250-4BB8-B9DD-3E1FBB33625C}" dt="2025-04-25T17:10:36.417" v="74" actId="962"/>
        <pc:sldMkLst>
          <pc:docMk/>
          <pc:sldMk cId="3791002435" sldId="523"/>
        </pc:sldMkLst>
        <pc:graphicFrameChg chg="del">
          <ac:chgData name="Okello, Amanda (CDC/NCHHSTP/DHP)" userId="09749c6a-e551-4e3b-9cb5-cca621b825c4" providerId="ADAL" clId="{8D3EEF05-7250-4BB8-B9DD-3E1FBB33625C}" dt="2025-04-25T17:10:05.451" v="68" actId="21"/>
          <ac:graphicFrameMkLst>
            <pc:docMk/>
            <pc:sldMk cId="3791002435" sldId="523"/>
            <ac:graphicFrameMk id="5" creationId="{DD539FD8-3784-4DA5-B42A-8747A54732C2}"/>
          </ac:graphicFrameMkLst>
        </pc:graphicFrameChg>
        <pc:picChg chg="add mod ord">
          <ac:chgData name="Okello, Amanda (CDC/NCHHSTP/DHP)" userId="09749c6a-e551-4e3b-9cb5-cca621b825c4" providerId="ADAL" clId="{8D3EEF05-7250-4BB8-B9DD-3E1FBB33625C}" dt="2025-04-25T17:10:18.815" v="73" actId="962"/>
          <ac:picMkLst>
            <pc:docMk/>
            <pc:sldMk cId="3791002435" sldId="523"/>
            <ac:picMk id="2" creationId="{3E839C68-5D4E-4347-63BA-D6B1F32F5700}"/>
          </ac:picMkLst>
        </pc:picChg>
        <pc:picChg chg="mod ord">
          <ac:chgData name="Okello, Amanda (CDC/NCHHSTP/DHP)" userId="09749c6a-e551-4e3b-9cb5-cca621b825c4" providerId="ADAL" clId="{8D3EEF05-7250-4BB8-B9DD-3E1FBB33625C}" dt="2025-04-25T17:10:36.417" v="74" actId="962"/>
          <ac:picMkLst>
            <pc:docMk/>
            <pc:sldMk cId="3791002435" sldId="523"/>
            <ac:picMk id="22" creationId="{9ABC7495-17C5-0FE8-129B-D67B265EA43A}"/>
          </ac:picMkLst>
        </pc:picChg>
      </pc:sldChg>
      <pc:sldChg chg="addSp delSp modSp mod">
        <pc:chgData name="Okello, Amanda (CDC/NCHHSTP/DHP)" userId="09749c6a-e551-4e3b-9cb5-cca621b825c4" providerId="ADAL" clId="{8D3EEF05-7250-4BB8-B9DD-3E1FBB33625C}" dt="2025-04-25T17:12:13.852" v="95" actId="962"/>
        <pc:sldMkLst>
          <pc:docMk/>
          <pc:sldMk cId="3896203418" sldId="524"/>
        </pc:sldMkLst>
        <pc:spChg chg="del">
          <ac:chgData name="Okello, Amanda (CDC/NCHHSTP/DHP)" userId="09749c6a-e551-4e3b-9cb5-cca621b825c4" providerId="ADAL" clId="{8D3EEF05-7250-4BB8-B9DD-3E1FBB33625C}" dt="2025-04-25T17:11:52.526" v="88" actId="21"/>
          <ac:spMkLst>
            <pc:docMk/>
            <pc:sldMk cId="3896203418" sldId="524"/>
            <ac:spMk id="3" creationId="{ABF7C408-71B6-178A-FD53-E24C24BD67CB}"/>
          </ac:spMkLst>
        </pc:spChg>
        <pc:spChg chg="del">
          <ac:chgData name="Okello, Amanda (CDC/NCHHSTP/DHP)" userId="09749c6a-e551-4e3b-9cb5-cca621b825c4" providerId="ADAL" clId="{8D3EEF05-7250-4BB8-B9DD-3E1FBB33625C}" dt="2025-04-25T17:11:52.526" v="88" actId="21"/>
          <ac:spMkLst>
            <pc:docMk/>
            <pc:sldMk cId="3896203418" sldId="524"/>
            <ac:spMk id="4" creationId="{3A26FB19-AAA1-0B5A-E981-005B53F1A36D}"/>
          </ac:spMkLst>
        </pc:spChg>
        <pc:spChg chg="del">
          <ac:chgData name="Okello, Amanda (CDC/NCHHSTP/DHP)" userId="09749c6a-e551-4e3b-9cb5-cca621b825c4" providerId="ADAL" clId="{8D3EEF05-7250-4BB8-B9DD-3E1FBB33625C}" dt="2025-04-25T17:11:52.526" v="88" actId="21"/>
          <ac:spMkLst>
            <pc:docMk/>
            <pc:sldMk cId="3896203418" sldId="524"/>
            <ac:spMk id="8" creationId="{0C0C866D-7CDE-F360-C17E-A727320675B5}"/>
          </ac:spMkLst>
        </pc:spChg>
        <pc:spChg chg="del">
          <ac:chgData name="Okello, Amanda (CDC/NCHHSTP/DHP)" userId="09749c6a-e551-4e3b-9cb5-cca621b825c4" providerId="ADAL" clId="{8D3EEF05-7250-4BB8-B9DD-3E1FBB33625C}" dt="2025-04-25T17:11:52.526" v="88" actId="21"/>
          <ac:spMkLst>
            <pc:docMk/>
            <pc:sldMk cId="3896203418" sldId="524"/>
            <ac:spMk id="24" creationId="{C4790ABC-0BD7-428F-9864-62BE57B62652}"/>
          </ac:spMkLst>
        </pc:spChg>
        <pc:spChg chg="del">
          <ac:chgData name="Okello, Amanda (CDC/NCHHSTP/DHP)" userId="09749c6a-e551-4e3b-9cb5-cca621b825c4" providerId="ADAL" clId="{8D3EEF05-7250-4BB8-B9DD-3E1FBB33625C}" dt="2025-04-25T17:11:52.526" v="88" actId="21"/>
          <ac:spMkLst>
            <pc:docMk/>
            <pc:sldMk cId="3896203418" sldId="524"/>
            <ac:spMk id="25" creationId="{E2B3885B-7F2E-5292-4BAC-A0D004AB8DD9}"/>
          </ac:spMkLst>
        </pc:spChg>
        <pc:spChg chg="del">
          <ac:chgData name="Okello, Amanda (CDC/NCHHSTP/DHP)" userId="09749c6a-e551-4e3b-9cb5-cca621b825c4" providerId="ADAL" clId="{8D3EEF05-7250-4BB8-B9DD-3E1FBB33625C}" dt="2025-04-25T17:11:52.526" v="88" actId="21"/>
          <ac:spMkLst>
            <pc:docMk/>
            <pc:sldMk cId="3896203418" sldId="524"/>
            <ac:spMk id="26" creationId="{38A41342-3626-8D61-A93A-1751681E148A}"/>
          </ac:spMkLst>
        </pc:spChg>
        <pc:spChg chg="del">
          <ac:chgData name="Okello, Amanda (CDC/NCHHSTP/DHP)" userId="09749c6a-e551-4e3b-9cb5-cca621b825c4" providerId="ADAL" clId="{8D3EEF05-7250-4BB8-B9DD-3E1FBB33625C}" dt="2025-04-25T17:11:52.526" v="88" actId="21"/>
          <ac:spMkLst>
            <pc:docMk/>
            <pc:sldMk cId="3896203418" sldId="524"/>
            <ac:spMk id="27" creationId="{2F1FA5FF-8EAC-9C99-851E-CC406471789C}"/>
          </ac:spMkLst>
        </pc:spChg>
        <pc:spChg chg="del">
          <ac:chgData name="Okello, Amanda (CDC/NCHHSTP/DHP)" userId="09749c6a-e551-4e3b-9cb5-cca621b825c4" providerId="ADAL" clId="{8D3EEF05-7250-4BB8-B9DD-3E1FBB33625C}" dt="2025-04-25T17:11:52.526" v="88" actId="21"/>
          <ac:spMkLst>
            <pc:docMk/>
            <pc:sldMk cId="3896203418" sldId="524"/>
            <ac:spMk id="28" creationId="{431D5E8A-4FEA-2E94-BE55-4C5E18BEF394}"/>
          </ac:spMkLst>
        </pc:spChg>
        <pc:spChg chg="del">
          <ac:chgData name="Okello, Amanda (CDC/NCHHSTP/DHP)" userId="09749c6a-e551-4e3b-9cb5-cca621b825c4" providerId="ADAL" clId="{8D3EEF05-7250-4BB8-B9DD-3E1FBB33625C}" dt="2025-04-25T17:11:52.526" v="88" actId="21"/>
          <ac:spMkLst>
            <pc:docMk/>
            <pc:sldMk cId="3896203418" sldId="524"/>
            <ac:spMk id="29" creationId="{8C599648-D777-600C-297D-A6B81831C5F6}"/>
          </ac:spMkLst>
        </pc:spChg>
        <pc:spChg chg="del">
          <ac:chgData name="Okello, Amanda (CDC/NCHHSTP/DHP)" userId="09749c6a-e551-4e3b-9cb5-cca621b825c4" providerId="ADAL" clId="{8D3EEF05-7250-4BB8-B9DD-3E1FBB33625C}" dt="2025-04-25T17:11:52.526" v="88" actId="21"/>
          <ac:spMkLst>
            <pc:docMk/>
            <pc:sldMk cId="3896203418" sldId="524"/>
            <ac:spMk id="30" creationId="{FE6EA159-C0BD-BD89-C860-7DAA3728E99D}"/>
          </ac:spMkLst>
        </pc:spChg>
        <pc:spChg chg="del">
          <ac:chgData name="Okello, Amanda (CDC/NCHHSTP/DHP)" userId="09749c6a-e551-4e3b-9cb5-cca621b825c4" providerId="ADAL" clId="{8D3EEF05-7250-4BB8-B9DD-3E1FBB33625C}" dt="2025-04-25T17:11:52.526" v="88" actId="21"/>
          <ac:spMkLst>
            <pc:docMk/>
            <pc:sldMk cId="3896203418" sldId="524"/>
            <ac:spMk id="36" creationId="{27B25875-D600-06FC-F0F3-6DB485360940}"/>
          </ac:spMkLst>
        </pc:spChg>
        <pc:spChg chg="del">
          <ac:chgData name="Okello, Amanda (CDC/NCHHSTP/DHP)" userId="09749c6a-e551-4e3b-9cb5-cca621b825c4" providerId="ADAL" clId="{8D3EEF05-7250-4BB8-B9DD-3E1FBB33625C}" dt="2025-04-25T17:11:52.526" v="88" actId="21"/>
          <ac:spMkLst>
            <pc:docMk/>
            <pc:sldMk cId="3896203418" sldId="524"/>
            <ac:spMk id="37" creationId="{982E9C2A-7B29-5F5A-A7F6-9C6847229CFA}"/>
          </ac:spMkLst>
        </pc:spChg>
        <pc:spChg chg="del">
          <ac:chgData name="Okello, Amanda (CDC/NCHHSTP/DHP)" userId="09749c6a-e551-4e3b-9cb5-cca621b825c4" providerId="ADAL" clId="{8D3EEF05-7250-4BB8-B9DD-3E1FBB33625C}" dt="2025-04-25T17:11:52.526" v="88" actId="21"/>
          <ac:spMkLst>
            <pc:docMk/>
            <pc:sldMk cId="3896203418" sldId="524"/>
            <ac:spMk id="38" creationId="{05B27EDB-051B-F820-899E-EA6404DE0B25}"/>
          </ac:spMkLst>
        </pc:spChg>
        <pc:spChg chg="del">
          <ac:chgData name="Okello, Amanda (CDC/NCHHSTP/DHP)" userId="09749c6a-e551-4e3b-9cb5-cca621b825c4" providerId="ADAL" clId="{8D3EEF05-7250-4BB8-B9DD-3E1FBB33625C}" dt="2025-04-25T17:11:52.526" v="88" actId="21"/>
          <ac:spMkLst>
            <pc:docMk/>
            <pc:sldMk cId="3896203418" sldId="524"/>
            <ac:spMk id="39" creationId="{3735E46A-2E02-E2E1-E77A-5F21436D0001}"/>
          </ac:spMkLst>
        </pc:spChg>
        <pc:spChg chg="del">
          <ac:chgData name="Okello, Amanda (CDC/NCHHSTP/DHP)" userId="09749c6a-e551-4e3b-9cb5-cca621b825c4" providerId="ADAL" clId="{8D3EEF05-7250-4BB8-B9DD-3E1FBB33625C}" dt="2025-04-25T17:11:52.526" v="88" actId="21"/>
          <ac:spMkLst>
            <pc:docMk/>
            <pc:sldMk cId="3896203418" sldId="524"/>
            <ac:spMk id="40" creationId="{C19F86EA-3685-E0B0-F1C7-F412A04BE7FD}"/>
          </ac:spMkLst>
        </pc:spChg>
        <pc:spChg chg="del">
          <ac:chgData name="Okello, Amanda (CDC/NCHHSTP/DHP)" userId="09749c6a-e551-4e3b-9cb5-cca621b825c4" providerId="ADAL" clId="{8D3EEF05-7250-4BB8-B9DD-3E1FBB33625C}" dt="2025-04-25T17:11:52.526" v="88" actId="21"/>
          <ac:spMkLst>
            <pc:docMk/>
            <pc:sldMk cId="3896203418" sldId="524"/>
            <ac:spMk id="41" creationId="{3E94542E-773B-206C-A3C3-0A77B05B610B}"/>
          </ac:spMkLst>
        </pc:spChg>
        <pc:spChg chg="del">
          <ac:chgData name="Okello, Amanda (CDC/NCHHSTP/DHP)" userId="09749c6a-e551-4e3b-9cb5-cca621b825c4" providerId="ADAL" clId="{8D3EEF05-7250-4BB8-B9DD-3E1FBB33625C}" dt="2025-04-25T17:11:52.526" v="88" actId="21"/>
          <ac:spMkLst>
            <pc:docMk/>
            <pc:sldMk cId="3896203418" sldId="524"/>
            <ac:spMk id="42" creationId="{395BC92D-AEAB-0CBC-D495-01387DD0CC4A}"/>
          </ac:spMkLst>
        </pc:spChg>
        <pc:spChg chg="del">
          <ac:chgData name="Okello, Amanda (CDC/NCHHSTP/DHP)" userId="09749c6a-e551-4e3b-9cb5-cca621b825c4" providerId="ADAL" clId="{8D3EEF05-7250-4BB8-B9DD-3E1FBB33625C}" dt="2025-04-25T17:11:52.526" v="88" actId="21"/>
          <ac:spMkLst>
            <pc:docMk/>
            <pc:sldMk cId="3896203418" sldId="524"/>
            <ac:spMk id="52" creationId="{714F2571-33FA-3446-28B0-E6FF092E56FD}"/>
          </ac:spMkLst>
        </pc:spChg>
        <pc:spChg chg="del">
          <ac:chgData name="Okello, Amanda (CDC/NCHHSTP/DHP)" userId="09749c6a-e551-4e3b-9cb5-cca621b825c4" providerId="ADAL" clId="{8D3EEF05-7250-4BB8-B9DD-3E1FBB33625C}" dt="2025-04-25T17:11:52.526" v="88" actId="21"/>
          <ac:spMkLst>
            <pc:docMk/>
            <pc:sldMk cId="3896203418" sldId="524"/>
            <ac:spMk id="56" creationId="{552F1120-F3A1-2DE4-C790-81A1CC93C344}"/>
          </ac:spMkLst>
        </pc:spChg>
        <pc:graphicFrameChg chg="del">
          <ac:chgData name="Okello, Amanda (CDC/NCHHSTP/DHP)" userId="09749c6a-e551-4e3b-9cb5-cca621b825c4" providerId="ADAL" clId="{8D3EEF05-7250-4BB8-B9DD-3E1FBB33625C}" dt="2025-04-25T17:11:52.526" v="88" actId="21"/>
          <ac:graphicFrameMkLst>
            <pc:docMk/>
            <pc:sldMk cId="3896203418" sldId="524"/>
            <ac:graphicFrameMk id="6" creationId="{50971958-15BA-4E41-855F-2164AF174EFD}"/>
          </ac:graphicFrameMkLst>
        </pc:graphicFrameChg>
        <pc:picChg chg="mod">
          <ac:chgData name="Okello, Amanda (CDC/NCHHSTP/DHP)" userId="09749c6a-e551-4e3b-9cb5-cca621b825c4" providerId="ADAL" clId="{8D3EEF05-7250-4BB8-B9DD-3E1FBB33625C}" dt="2025-04-25T17:11:46.230" v="87" actId="962"/>
          <ac:picMkLst>
            <pc:docMk/>
            <pc:sldMk cId="3896203418" sldId="524"/>
            <ac:picMk id="2" creationId="{5F8B7F27-8050-CA26-E0C5-28573ADFDBB5}"/>
          </ac:picMkLst>
        </pc:picChg>
        <pc:picChg chg="add mod ord">
          <ac:chgData name="Okello, Amanda (CDC/NCHHSTP/DHP)" userId="09749c6a-e551-4e3b-9cb5-cca621b825c4" providerId="ADAL" clId="{8D3EEF05-7250-4BB8-B9DD-3E1FBB33625C}" dt="2025-04-25T17:12:13.852" v="95" actId="962"/>
          <ac:picMkLst>
            <pc:docMk/>
            <pc:sldMk cId="3896203418" sldId="524"/>
            <ac:picMk id="7" creationId="{EBE6F4D4-D5EB-AEB0-E26C-3901C98CFF63}"/>
          </ac:picMkLst>
        </pc:picChg>
        <pc:picChg chg="del">
          <ac:chgData name="Okello, Amanda (CDC/NCHHSTP/DHP)" userId="09749c6a-e551-4e3b-9cb5-cca621b825c4" providerId="ADAL" clId="{8D3EEF05-7250-4BB8-B9DD-3E1FBB33625C}" dt="2025-04-25T17:11:52.526" v="88" actId="21"/>
          <ac:picMkLst>
            <pc:docMk/>
            <pc:sldMk cId="3896203418" sldId="524"/>
            <ac:picMk id="53" creationId="{F618D78B-A4F1-8D80-F686-FFA9BF764A6D}"/>
          </ac:picMkLst>
        </pc:picChg>
        <pc:cxnChg chg="del">
          <ac:chgData name="Okello, Amanda (CDC/NCHHSTP/DHP)" userId="09749c6a-e551-4e3b-9cb5-cca621b825c4" providerId="ADAL" clId="{8D3EEF05-7250-4BB8-B9DD-3E1FBB33625C}" dt="2025-04-25T17:11:52.526" v="88" actId="21"/>
          <ac:cxnSpMkLst>
            <pc:docMk/>
            <pc:sldMk cId="3896203418" sldId="524"/>
            <ac:cxnSpMk id="43" creationId="{F67AF69E-A5B5-CDEE-A2DC-2840D6A20F29}"/>
          </ac:cxnSpMkLst>
        </pc:cxnChg>
        <pc:cxnChg chg="del">
          <ac:chgData name="Okello, Amanda (CDC/NCHHSTP/DHP)" userId="09749c6a-e551-4e3b-9cb5-cca621b825c4" providerId="ADAL" clId="{8D3EEF05-7250-4BB8-B9DD-3E1FBB33625C}" dt="2025-04-25T17:11:52.526" v="88" actId="21"/>
          <ac:cxnSpMkLst>
            <pc:docMk/>
            <pc:sldMk cId="3896203418" sldId="524"/>
            <ac:cxnSpMk id="44" creationId="{417D3B6F-FAE7-03C0-3C01-9EC7127C9CA6}"/>
          </ac:cxnSpMkLst>
        </pc:cxnChg>
        <pc:cxnChg chg="del">
          <ac:chgData name="Okello, Amanda (CDC/NCHHSTP/DHP)" userId="09749c6a-e551-4e3b-9cb5-cca621b825c4" providerId="ADAL" clId="{8D3EEF05-7250-4BB8-B9DD-3E1FBB33625C}" dt="2025-04-25T17:11:52.526" v="88" actId="21"/>
          <ac:cxnSpMkLst>
            <pc:docMk/>
            <pc:sldMk cId="3896203418" sldId="524"/>
            <ac:cxnSpMk id="45" creationId="{39ECBB46-B7A1-2129-8B2B-DE072C32E216}"/>
          </ac:cxnSpMkLst>
        </pc:cxnChg>
        <pc:cxnChg chg="del">
          <ac:chgData name="Okello, Amanda (CDC/NCHHSTP/DHP)" userId="09749c6a-e551-4e3b-9cb5-cca621b825c4" providerId="ADAL" clId="{8D3EEF05-7250-4BB8-B9DD-3E1FBB33625C}" dt="2025-04-25T17:11:52.526" v="88" actId="21"/>
          <ac:cxnSpMkLst>
            <pc:docMk/>
            <pc:sldMk cId="3896203418" sldId="524"/>
            <ac:cxnSpMk id="46" creationId="{F0D129A0-A14B-2E04-2C35-BD29DCA3710F}"/>
          </ac:cxnSpMkLst>
        </pc:cxnChg>
        <pc:cxnChg chg="del">
          <ac:chgData name="Okello, Amanda (CDC/NCHHSTP/DHP)" userId="09749c6a-e551-4e3b-9cb5-cca621b825c4" providerId="ADAL" clId="{8D3EEF05-7250-4BB8-B9DD-3E1FBB33625C}" dt="2025-04-25T17:11:52.526" v="88" actId="21"/>
          <ac:cxnSpMkLst>
            <pc:docMk/>
            <pc:sldMk cId="3896203418" sldId="524"/>
            <ac:cxnSpMk id="47" creationId="{6BC35F80-3075-6232-DC9C-93114FA0297B}"/>
          </ac:cxnSpMkLst>
        </pc:cxnChg>
        <pc:cxnChg chg="del">
          <ac:chgData name="Okello, Amanda (CDC/NCHHSTP/DHP)" userId="09749c6a-e551-4e3b-9cb5-cca621b825c4" providerId="ADAL" clId="{8D3EEF05-7250-4BB8-B9DD-3E1FBB33625C}" dt="2025-04-25T17:11:52.526" v="88" actId="21"/>
          <ac:cxnSpMkLst>
            <pc:docMk/>
            <pc:sldMk cId="3896203418" sldId="524"/>
            <ac:cxnSpMk id="48" creationId="{0BA908F9-8FA9-750F-D7F3-9971FD5B6725}"/>
          </ac:cxnSpMkLst>
        </pc:cxnChg>
        <pc:cxnChg chg="del">
          <ac:chgData name="Okello, Amanda (CDC/NCHHSTP/DHP)" userId="09749c6a-e551-4e3b-9cb5-cca621b825c4" providerId="ADAL" clId="{8D3EEF05-7250-4BB8-B9DD-3E1FBB33625C}" dt="2025-04-25T17:11:52.526" v="88" actId="21"/>
          <ac:cxnSpMkLst>
            <pc:docMk/>
            <pc:sldMk cId="3896203418" sldId="524"/>
            <ac:cxnSpMk id="49" creationId="{85106C9B-B069-B321-2FA7-4DFDF3DCAA48}"/>
          </ac:cxnSpMkLst>
        </pc:cxnChg>
        <pc:cxnChg chg="del">
          <ac:chgData name="Okello, Amanda (CDC/NCHHSTP/DHP)" userId="09749c6a-e551-4e3b-9cb5-cca621b825c4" providerId="ADAL" clId="{8D3EEF05-7250-4BB8-B9DD-3E1FBB33625C}" dt="2025-04-25T17:11:52.526" v="88" actId="21"/>
          <ac:cxnSpMkLst>
            <pc:docMk/>
            <pc:sldMk cId="3896203418" sldId="524"/>
            <ac:cxnSpMk id="50" creationId="{C86E7831-4300-B34F-F34E-4B965611AD82}"/>
          </ac:cxnSpMkLst>
        </pc:cxnChg>
        <pc:cxnChg chg="del">
          <ac:chgData name="Okello, Amanda (CDC/NCHHSTP/DHP)" userId="09749c6a-e551-4e3b-9cb5-cca621b825c4" providerId="ADAL" clId="{8D3EEF05-7250-4BB8-B9DD-3E1FBB33625C}" dt="2025-04-25T17:11:52.526" v="88" actId="21"/>
          <ac:cxnSpMkLst>
            <pc:docMk/>
            <pc:sldMk cId="3896203418" sldId="524"/>
            <ac:cxnSpMk id="51" creationId="{0ABCF34A-479D-FD99-0797-D9635E5F5C54}"/>
          </ac:cxnSpMkLst>
        </pc:cxnChg>
      </pc:sldChg>
      <pc:sldChg chg="addSp delSp modSp mod">
        <pc:chgData name="Okello, Amanda (CDC/NCHHSTP/DHP)" userId="09749c6a-e551-4e3b-9cb5-cca621b825c4" providerId="ADAL" clId="{8D3EEF05-7250-4BB8-B9DD-3E1FBB33625C}" dt="2025-04-25T17:13:30.264" v="103" actId="962"/>
        <pc:sldMkLst>
          <pc:docMk/>
          <pc:sldMk cId="164119902" sldId="525"/>
        </pc:sldMkLst>
        <pc:graphicFrameChg chg="del">
          <ac:chgData name="Okello, Amanda (CDC/NCHHSTP/DHP)" userId="09749c6a-e551-4e3b-9cb5-cca621b825c4" providerId="ADAL" clId="{8D3EEF05-7250-4BB8-B9DD-3E1FBB33625C}" dt="2025-04-25T17:12:28.261" v="97" actId="21"/>
          <ac:graphicFrameMkLst>
            <pc:docMk/>
            <pc:sldMk cId="164119902" sldId="525"/>
            <ac:graphicFrameMk id="3" creationId="{6506256D-7307-4AA3-9F62-5900CB98855D}"/>
          </ac:graphicFrameMkLst>
        </pc:graphicFrameChg>
        <pc:picChg chg="add mod ord">
          <ac:chgData name="Okello, Amanda (CDC/NCHHSTP/DHP)" userId="09749c6a-e551-4e3b-9cb5-cca621b825c4" providerId="ADAL" clId="{8D3EEF05-7250-4BB8-B9DD-3E1FBB33625C}" dt="2025-04-25T17:12:45.552" v="102" actId="962"/>
          <ac:picMkLst>
            <pc:docMk/>
            <pc:sldMk cId="164119902" sldId="525"/>
            <ac:picMk id="2" creationId="{07E2CD68-B452-E25F-1C8B-336E9827DA4A}"/>
          </ac:picMkLst>
        </pc:picChg>
        <pc:picChg chg="mod">
          <ac:chgData name="Okello, Amanda (CDC/NCHHSTP/DHP)" userId="09749c6a-e551-4e3b-9cb5-cca621b825c4" providerId="ADAL" clId="{8D3EEF05-7250-4BB8-B9DD-3E1FBB33625C}" dt="2025-04-25T17:13:30.264" v="103" actId="962"/>
          <ac:picMkLst>
            <pc:docMk/>
            <pc:sldMk cId="164119902" sldId="525"/>
            <ac:picMk id="22" creationId="{9ABC7495-17C5-0FE8-129B-D67B265EA43A}"/>
          </ac:picMkLst>
        </pc:picChg>
      </pc:sldChg>
      <pc:sldChg chg="addSp delSp modSp mod">
        <pc:chgData name="Okello, Amanda (CDC/NCHHSTP/DHP)" userId="09749c6a-e551-4e3b-9cb5-cca621b825c4" providerId="ADAL" clId="{8D3EEF05-7250-4BB8-B9DD-3E1FBB33625C}" dt="2025-04-25T17:13:52.575" v="110" actId="962"/>
        <pc:sldMkLst>
          <pc:docMk/>
          <pc:sldMk cId="1968811543" sldId="526"/>
        </pc:sldMkLst>
        <pc:graphicFrameChg chg="del">
          <ac:chgData name="Okello, Amanda (CDC/NCHHSTP/DHP)" userId="09749c6a-e551-4e3b-9cb5-cca621b825c4" providerId="ADAL" clId="{8D3EEF05-7250-4BB8-B9DD-3E1FBB33625C}" dt="2025-04-25T17:13:38.448" v="105" actId="21"/>
          <ac:graphicFrameMkLst>
            <pc:docMk/>
            <pc:sldMk cId="1968811543" sldId="526"/>
            <ac:graphicFrameMk id="2" creationId="{8EF4852B-B987-4F05-B99D-5AB318210361}"/>
          </ac:graphicFrameMkLst>
        </pc:graphicFrameChg>
        <pc:picChg chg="add mod ord">
          <ac:chgData name="Okello, Amanda (CDC/NCHHSTP/DHP)" userId="09749c6a-e551-4e3b-9cb5-cca621b825c4" providerId="ADAL" clId="{8D3EEF05-7250-4BB8-B9DD-3E1FBB33625C}" dt="2025-04-25T17:13:52.575" v="110" actId="962"/>
          <ac:picMkLst>
            <pc:docMk/>
            <pc:sldMk cId="1968811543" sldId="526"/>
            <ac:picMk id="3" creationId="{9DFD5BB6-7258-95C9-5112-B9AF95C326AE}"/>
          </ac:picMkLst>
        </pc:picChg>
        <pc:picChg chg="mod">
          <ac:chgData name="Okello, Amanda (CDC/NCHHSTP/DHP)" userId="09749c6a-e551-4e3b-9cb5-cca621b825c4" providerId="ADAL" clId="{8D3EEF05-7250-4BB8-B9DD-3E1FBB33625C}" dt="2025-04-25T17:13:36.208" v="104" actId="962"/>
          <ac:picMkLst>
            <pc:docMk/>
            <pc:sldMk cId="1968811543" sldId="526"/>
            <ac:picMk id="22" creationId="{9ABC7495-17C5-0FE8-129B-D67B265EA43A}"/>
          </ac:picMkLst>
        </pc:picChg>
      </pc:sldChg>
      <pc:sldChg chg="addSp delSp modSp mod">
        <pc:chgData name="Okello, Amanda (CDC/NCHHSTP/DHP)" userId="09749c6a-e551-4e3b-9cb5-cca621b825c4" providerId="ADAL" clId="{8D3EEF05-7250-4BB8-B9DD-3E1FBB33625C}" dt="2025-04-25T17:14:33.336" v="120"/>
        <pc:sldMkLst>
          <pc:docMk/>
          <pc:sldMk cId="794351704" sldId="527"/>
        </pc:sldMkLst>
        <pc:graphicFrameChg chg="add del">
          <ac:chgData name="Okello, Amanda (CDC/NCHHSTP/DHP)" userId="09749c6a-e551-4e3b-9cb5-cca621b825c4" providerId="ADAL" clId="{8D3EEF05-7250-4BB8-B9DD-3E1FBB33625C}" dt="2025-04-25T17:14:13.704" v="114" actId="21"/>
          <ac:graphicFrameMkLst>
            <pc:docMk/>
            <pc:sldMk cId="794351704" sldId="527"/>
            <ac:graphicFrameMk id="3" creationId="{30039B1A-AE66-486A-9B30-4719EEAF96B7}"/>
          </ac:graphicFrameMkLst>
        </pc:graphicFrameChg>
        <pc:graphicFrameChg chg="del">
          <ac:chgData name="Okello, Amanda (CDC/NCHHSTP/DHP)" userId="09749c6a-e551-4e3b-9cb5-cca621b825c4" providerId="ADAL" clId="{8D3EEF05-7250-4BB8-B9DD-3E1FBB33625C}" dt="2025-04-25T17:14:13.704" v="114" actId="21"/>
          <ac:graphicFrameMkLst>
            <pc:docMk/>
            <pc:sldMk cId="794351704" sldId="527"/>
            <ac:graphicFrameMk id="4" creationId="{1080F543-F8CD-4587-86C3-197CBDD2FEB2}"/>
          </ac:graphicFrameMkLst>
        </pc:graphicFrameChg>
        <pc:picChg chg="add mod ord">
          <ac:chgData name="Okello, Amanda (CDC/NCHHSTP/DHP)" userId="09749c6a-e551-4e3b-9cb5-cca621b825c4" providerId="ADAL" clId="{8D3EEF05-7250-4BB8-B9DD-3E1FBB33625C}" dt="2025-04-25T17:14:29.821" v="119" actId="962"/>
          <ac:picMkLst>
            <pc:docMk/>
            <pc:sldMk cId="794351704" sldId="527"/>
            <ac:picMk id="5" creationId="{EF25D9D7-46CC-8B02-BF8D-3870C23769E5}"/>
          </ac:picMkLst>
        </pc:picChg>
        <pc:picChg chg="mod ord">
          <ac:chgData name="Okello, Amanda (CDC/NCHHSTP/DHP)" userId="09749c6a-e551-4e3b-9cb5-cca621b825c4" providerId="ADAL" clId="{8D3EEF05-7250-4BB8-B9DD-3E1FBB33625C}" dt="2025-04-25T17:14:33.336" v="120"/>
          <ac:picMkLst>
            <pc:docMk/>
            <pc:sldMk cId="794351704" sldId="527"/>
            <ac:picMk id="22" creationId="{9ABC7495-17C5-0FE8-129B-D67B265EA43A}"/>
          </ac:picMkLst>
        </pc:picChg>
      </pc:sldChg>
      <pc:sldChg chg="addSp delSp modSp mod">
        <pc:chgData name="Okello, Amanda (CDC/NCHHSTP/DHP)" userId="09749c6a-e551-4e3b-9cb5-cca621b825c4" providerId="ADAL" clId="{8D3EEF05-7250-4BB8-B9DD-3E1FBB33625C}" dt="2025-04-25T17:15:15.684" v="130" actId="962"/>
        <pc:sldMkLst>
          <pc:docMk/>
          <pc:sldMk cId="908698313" sldId="528"/>
        </pc:sldMkLst>
        <pc:graphicFrameChg chg="del">
          <ac:chgData name="Okello, Amanda (CDC/NCHHSTP/DHP)" userId="09749c6a-e551-4e3b-9cb5-cca621b825c4" providerId="ADAL" clId="{8D3EEF05-7250-4BB8-B9DD-3E1FBB33625C}" dt="2025-04-25T17:14:49.311" v="124" actId="21"/>
          <ac:graphicFrameMkLst>
            <pc:docMk/>
            <pc:sldMk cId="908698313" sldId="528"/>
            <ac:graphicFrameMk id="3" creationId="{E5A308B8-54C3-4B68-987E-7DF0311FF590}"/>
          </ac:graphicFrameMkLst>
        </pc:graphicFrameChg>
        <pc:picChg chg="add mod ord">
          <ac:chgData name="Okello, Amanda (CDC/NCHHSTP/DHP)" userId="09749c6a-e551-4e3b-9cb5-cca621b825c4" providerId="ADAL" clId="{8D3EEF05-7250-4BB8-B9DD-3E1FBB33625C}" dt="2025-04-25T17:15:03.054" v="129" actId="962"/>
          <ac:picMkLst>
            <pc:docMk/>
            <pc:sldMk cId="908698313" sldId="528"/>
            <ac:picMk id="4" creationId="{E44062CD-26F0-55A1-4395-149195065DBA}"/>
          </ac:picMkLst>
        </pc:picChg>
        <pc:picChg chg="mod ord">
          <ac:chgData name="Okello, Amanda (CDC/NCHHSTP/DHP)" userId="09749c6a-e551-4e3b-9cb5-cca621b825c4" providerId="ADAL" clId="{8D3EEF05-7250-4BB8-B9DD-3E1FBB33625C}" dt="2025-04-25T17:15:15.684" v="130" actId="962"/>
          <ac:picMkLst>
            <pc:docMk/>
            <pc:sldMk cId="908698313" sldId="528"/>
            <ac:picMk id="22" creationId="{9ABC7495-17C5-0FE8-129B-D67B265EA43A}"/>
          </ac:picMkLst>
        </pc:picChg>
      </pc:sldChg>
      <pc:sldChg chg="addSp delSp modSp mod">
        <pc:chgData name="Okello, Amanda (CDC/NCHHSTP/DHP)" userId="09749c6a-e551-4e3b-9cb5-cca621b825c4" providerId="ADAL" clId="{8D3EEF05-7250-4BB8-B9DD-3E1FBB33625C}" dt="2025-04-25T17:15:56.814" v="144" actId="962"/>
        <pc:sldMkLst>
          <pc:docMk/>
          <pc:sldMk cId="1298264376" sldId="529"/>
        </pc:sldMkLst>
        <pc:spChg chg="del">
          <ac:chgData name="Okello, Amanda (CDC/NCHHSTP/DHP)" userId="09749c6a-e551-4e3b-9cb5-cca621b825c4" providerId="ADAL" clId="{8D3EEF05-7250-4BB8-B9DD-3E1FBB33625C}" dt="2025-04-25T17:15:36.757" v="138" actId="21"/>
          <ac:spMkLst>
            <pc:docMk/>
            <pc:sldMk cId="1298264376" sldId="529"/>
            <ac:spMk id="3" creationId="{1B906735-3917-F0E7-B4EF-5CAC32AA75D6}"/>
          </ac:spMkLst>
        </pc:spChg>
        <pc:spChg chg="del">
          <ac:chgData name="Okello, Amanda (CDC/NCHHSTP/DHP)" userId="09749c6a-e551-4e3b-9cb5-cca621b825c4" providerId="ADAL" clId="{8D3EEF05-7250-4BB8-B9DD-3E1FBB33625C}" dt="2025-04-25T17:15:36.757" v="138" actId="21"/>
          <ac:spMkLst>
            <pc:docMk/>
            <pc:sldMk cId="1298264376" sldId="529"/>
            <ac:spMk id="4" creationId="{277BB49F-ABAC-C2A1-464A-33B743E7229C}"/>
          </ac:spMkLst>
        </pc:spChg>
        <pc:graphicFrameChg chg="add del">
          <ac:chgData name="Okello, Amanda (CDC/NCHHSTP/DHP)" userId="09749c6a-e551-4e3b-9cb5-cca621b825c4" providerId="ADAL" clId="{8D3EEF05-7250-4BB8-B9DD-3E1FBB33625C}" dt="2025-04-25T17:15:36.757" v="138" actId="21"/>
          <ac:graphicFrameMkLst>
            <pc:docMk/>
            <pc:sldMk cId="1298264376" sldId="529"/>
            <ac:graphicFrameMk id="16" creationId="{00000000-0008-0000-1200-000012340000}"/>
          </ac:graphicFrameMkLst>
        </pc:graphicFrameChg>
        <pc:picChg chg="add mod ord">
          <ac:chgData name="Okello, Amanda (CDC/NCHHSTP/DHP)" userId="09749c6a-e551-4e3b-9cb5-cca621b825c4" providerId="ADAL" clId="{8D3EEF05-7250-4BB8-B9DD-3E1FBB33625C}" dt="2025-04-25T17:15:53.175" v="143" actId="962"/>
          <ac:picMkLst>
            <pc:docMk/>
            <pc:sldMk cId="1298264376" sldId="529"/>
            <ac:picMk id="5" creationId="{A2F4F1E1-0557-BC49-4334-BC4EFA8185AA}"/>
          </ac:picMkLst>
        </pc:picChg>
        <pc:picChg chg="mod ord">
          <ac:chgData name="Okello, Amanda (CDC/NCHHSTP/DHP)" userId="09749c6a-e551-4e3b-9cb5-cca621b825c4" providerId="ADAL" clId="{8D3EEF05-7250-4BB8-B9DD-3E1FBB33625C}" dt="2025-04-25T17:15:56.814" v="144" actId="962"/>
          <ac:picMkLst>
            <pc:docMk/>
            <pc:sldMk cId="1298264376" sldId="529"/>
            <ac:picMk id="22" creationId="{9ABC7495-17C5-0FE8-129B-D67B265EA43A}"/>
          </ac:picMkLst>
        </pc:picChg>
      </pc:sldChg>
      <pc:sldChg chg="addSp delSp modSp mod">
        <pc:chgData name="Okello, Amanda (CDC/NCHHSTP/DHP)" userId="09749c6a-e551-4e3b-9cb5-cca621b825c4" providerId="ADAL" clId="{8D3EEF05-7250-4BB8-B9DD-3E1FBB33625C}" dt="2025-04-25T17:19:24.116" v="203" actId="962"/>
        <pc:sldMkLst>
          <pc:docMk/>
          <pc:sldMk cId="3727147987" sldId="530"/>
        </pc:sldMkLst>
        <pc:graphicFrameChg chg="del">
          <ac:chgData name="Okello, Amanda (CDC/NCHHSTP/DHP)" userId="09749c6a-e551-4e3b-9cb5-cca621b825c4" providerId="ADAL" clId="{8D3EEF05-7250-4BB8-B9DD-3E1FBB33625C}" dt="2025-04-25T17:16:08.118" v="149" actId="21"/>
          <ac:graphicFrameMkLst>
            <pc:docMk/>
            <pc:sldMk cId="3727147987" sldId="530"/>
            <ac:graphicFrameMk id="3" creationId="{F4C2900F-E38B-4E81-9955-981935076B16}"/>
          </ac:graphicFrameMkLst>
        </pc:graphicFrameChg>
        <pc:picChg chg="add mod ord">
          <ac:chgData name="Okello, Amanda (CDC/NCHHSTP/DHP)" userId="09749c6a-e551-4e3b-9cb5-cca621b825c4" providerId="ADAL" clId="{8D3EEF05-7250-4BB8-B9DD-3E1FBB33625C}" dt="2025-04-25T17:19:24.116" v="203" actId="962"/>
          <ac:picMkLst>
            <pc:docMk/>
            <pc:sldMk cId="3727147987" sldId="530"/>
            <ac:picMk id="4" creationId="{1C4F4EC9-D791-41CA-1D75-234DC6664715}"/>
          </ac:picMkLst>
        </pc:picChg>
        <pc:picChg chg="mod ord">
          <ac:chgData name="Okello, Amanda (CDC/NCHHSTP/DHP)" userId="09749c6a-e551-4e3b-9cb5-cca621b825c4" providerId="ADAL" clId="{8D3EEF05-7250-4BB8-B9DD-3E1FBB33625C}" dt="2025-04-25T17:16:02.733" v="148"/>
          <ac:picMkLst>
            <pc:docMk/>
            <pc:sldMk cId="3727147987" sldId="530"/>
            <ac:picMk id="22" creationId="{9ABC7495-17C5-0FE8-129B-D67B265EA43A}"/>
          </ac:picMkLst>
        </pc:picChg>
      </pc:sldChg>
      <pc:sldChg chg="addSp delSp modSp mod">
        <pc:chgData name="Okello, Amanda (CDC/NCHHSTP/DHP)" userId="09749c6a-e551-4e3b-9cb5-cca621b825c4" providerId="ADAL" clId="{8D3EEF05-7250-4BB8-B9DD-3E1FBB33625C}" dt="2025-04-25T17:17:08.027" v="165" actId="962"/>
        <pc:sldMkLst>
          <pc:docMk/>
          <pc:sldMk cId="3496057784" sldId="531"/>
        </pc:sldMkLst>
        <pc:graphicFrameChg chg="del">
          <ac:chgData name="Okello, Amanda (CDC/NCHHSTP/DHP)" userId="09749c6a-e551-4e3b-9cb5-cca621b825c4" providerId="ADAL" clId="{8D3EEF05-7250-4BB8-B9DD-3E1FBB33625C}" dt="2025-04-25T17:16:44.454" v="159" actId="21"/>
          <ac:graphicFrameMkLst>
            <pc:docMk/>
            <pc:sldMk cId="3496057784" sldId="531"/>
            <ac:graphicFrameMk id="14" creationId="{F9E94A88-E263-4823-8DF4-3D5288CBFA81}"/>
          </ac:graphicFrameMkLst>
        </pc:graphicFrameChg>
        <pc:picChg chg="add mod ord">
          <ac:chgData name="Okello, Amanda (CDC/NCHHSTP/DHP)" userId="09749c6a-e551-4e3b-9cb5-cca621b825c4" providerId="ADAL" clId="{8D3EEF05-7250-4BB8-B9DD-3E1FBB33625C}" dt="2025-04-25T17:17:02.369" v="164" actId="962"/>
          <ac:picMkLst>
            <pc:docMk/>
            <pc:sldMk cId="3496057784" sldId="531"/>
            <ac:picMk id="3" creationId="{C0C44497-B73F-D426-F5CA-DFAD18C0CB7F}"/>
          </ac:picMkLst>
        </pc:picChg>
        <pc:picChg chg="mod ord">
          <ac:chgData name="Okello, Amanda (CDC/NCHHSTP/DHP)" userId="09749c6a-e551-4e3b-9cb5-cca621b825c4" providerId="ADAL" clId="{8D3EEF05-7250-4BB8-B9DD-3E1FBB33625C}" dt="2025-04-25T17:17:08.027" v="165" actId="962"/>
          <ac:picMkLst>
            <pc:docMk/>
            <pc:sldMk cId="3496057784" sldId="531"/>
            <ac:picMk id="22" creationId="{9ABC7495-17C5-0FE8-129B-D67B265EA43A}"/>
          </ac:picMkLst>
        </pc:picChg>
      </pc:sldChg>
      <pc:sldChg chg="addSp delSp modSp mod">
        <pc:chgData name="Okello, Amanda (CDC/NCHHSTP/DHP)" userId="09749c6a-e551-4e3b-9cb5-cca621b825c4" providerId="ADAL" clId="{8D3EEF05-7250-4BB8-B9DD-3E1FBB33625C}" dt="2025-04-25T17:19:13.785" v="202" actId="962"/>
        <pc:sldMkLst>
          <pc:docMk/>
          <pc:sldMk cId="2297826885" sldId="532"/>
        </pc:sldMkLst>
        <pc:spChg chg="mod">
          <ac:chgData name="Okello, Amanda (CDC/NCHHSTP/DHP)" userId="09749c6a-e551-4e3b-9cb5-cca621b825c4" providerId="ADAL" clId="{8D3EEF05-7250-4BB8-B9DD-3E1FBB33625C}" dt="2025-04-25T17:17:16.333" v="170"/>
          <ac:spMkLst>
            <pc:docMk/>
            <pc:sldMk cId="2297826885" sldId="532"/>
            <ac:spMk id="5" creationId="{ED2CCFFB-B3BB-5C34-8175-E657B0C49860}"/>
          </ac:spMkLst>
        </pc:spChg>
        <pc:graphicFrameChg chg="del">
          <ac:chgData name="Okello, Amanda (CDC/NCHHSTP/DHP)" userId="09749c6a-e551-4e3b-9cb5-cca621b825c4" providerId="ADAL" clId="{8D3EEF05-7250-4BB8-B9DD-3E1FBB33625C}" dt="2025-04-25T17:17:19.088" v="171" actId="21"/>
          <ac:graphicFrameMkLst>
            <pc:docMk/>
            <pc:sldMk cId="2297826885" sldId="532"/>
            <ac:graphicFrameMk id="3" creationId="{FA0FC12D-45FD-43FE-AAD4-445440266C92}"/>
          </ac:graphicFrameMkLst>
        </pc:graphicFrameChg>
        <pc:picChg chg="add mod ord">
          <ac:chgData name="Okello, Amanda (CDC/NCHHSTP/DHP)" userId="09749c6a-e551-4e3b-9cb5-cca621b825c4" providerId="ADAL" clId="{8D3EEF05-7250-4BB8-B9DD-3E1FBB33625C}" dt="2025-04-25T17:19:13.785" v="202" actId="962"/>
          <ac:picMkLst>
            <pc:docMk/>
            <pc:sldMk cId="2297826885" sldId="532"/>
            <ac:picMk id="4" creationId="{D5DACA07-30FC-0473-7B22-F0DFB5CDA734}"/>
          </ac:picMkLst>
        </pc:picChg>
        <pc:picChg chg="mod ord">
          <ac:chgData name="Okello, Amanda (CDC/NCHHSTP/DHP)" userId="09749c6a-e551-4e3b-9cb5-cca621b825c4" providerId="ADAL" clId="{8D3EEF05-7250-4BB8-B9DD-3E1FBB33625C}" dt="2025-04-25T17:17:14.103" v="169"/>
          <ac:picMkLst>
            <pc:docMk/>
            <pc:sldMk cId="2297826885" sldId="532"/>
            <ac:picMk id="22" creationId="{9ABC7495-17C5-0FE8-129B-D67B265EA43A}"/>
          </ac:picMkLst>
        </pc:picChg>
      </pc:sldChg>
      <pc:sldChg chg="addSp delSp modSp mod">
        <pc:chgData name="Okello, Amanda (CDC/NCHHSTP/DHP)" userId="09749c6a-e551-4e3b-9cb5-cca621b825c4" providerId="ADAL" clId="{8D3EEF05-7250-4BB8-B9DD-3E1FBB33625C}" dt="2025-04-25T17:19:07.129" v="201" actId="962"/>
        <pc:sldMkLst>
          <pc:docMk/>
          <pc:sldMk cId="1861838311" sldId="533"/>
        </pc:sldMkLst>
        <pc:spChg chg="mod">
          <ac:chgData name="Okello, Amanda (CDC/NCHHSTP/DHP)" userId="09749c6a-e551-4e3b-9cb5-cca621b825c4" providerId="ADAL" clId="{8D3EEF05-7250-4BB8-B9DD-3E1FBB33625C}" dt="2025-04-25T17:17:48.072" v="182"/>
          <ac:spMkLst>
            <pc:docMk/>
            <pc:sldMk cId="1861838311" sldId="533"/>
            <ac:spMk id="5" creationId="{ED2CCFFB-B3BB-5C34-8175-E657B0C49860}"/>
          </ac:spMkLst>
        </pc:spChg>
        <pc:graphicFrameChg chg="del">
          <ac:chgData name="Okello, Amanda (CDC/NCHHSTP/DHP)" userId="09749c6a-e551-4e3b-9cb5-cca621b825c4" providerId="ADAL" clId="{8D3EEF05-7250-4BB8-B9DD-3E1FBB33625C}" dt="2025-04-25T17:17:50.996" v="183" actId="21"/>
          <ac:graphicFrameMkLst>
            <pc:docMk/>
            <pc:sldMk cId="1861838311" sldId="533"/>
            <ac:graphicFrameMk id="3" creationId="{81D6070A-6FCC-40AE-9E9A-F69CE1B94486}"/>
          </ac:graphicFrameMkLst>
        </pc:graphicFrameChg>
        <pc:picChg chg="add mod ord">
          <ac:chgData name="Okello, Amanda (CDC/NCHHSTP/DHP)" userId="09749c6a-e551-4e3b-9cb5-cca621b825c4" providerId="ADAL" clId="{8D3EEF05-7250-4BB8-B9DD-3E1FBB33625C}" dt="2025-04-25T17:19:07.129" v="201" actId="962"/>
          <ac:picMkLst>
            <pc:docMk/>
            <pc:sldMk cId="1861838311" sldId="533"/>
            <ac:picMk id="4" creationId="{46226997-5EE6-EF63-DECB-671CF6738BBB}"/>
          </ac:picMkLst>
        </pc:picChg>
        <pc:picChg chg="mod ord">
          <ac:chgData name="Okello, Amanda (CDC/NCHHSTP/DHP)" userId="09749c6a-e551-4e3b-9cb5-cca621b825c4" providerId="ADAL" clId="{8D3EEF05-7250-4BB8-B9DD-3E1FBB33625C}" dt="2025-04-25T17:18:10.514" v="189" actId="962"/>
          <ac:picMkLst>
            <pc:docMk/>
            <pc:sldMk cId="1861838311" sldId="533"/>
            <ac:picMk id="22" creationId="{9ABC7495-17C5-0FE8-129B-D67B265EA43A}"/>
          </ac:picMkLst>
        </pc:picChg>
      </pc:sldChg>
      <pc:sldChg chg="addSp delSp modSp mod">
        <pc:chgData name="Okello, Amanda (CDC/NCHHSTP/DHP)" userId="09749c6a-e551-4e3b-9cb5-cca621b825c4" providerId="ADAL" clId="{8D3EEF05-7250-4BB8-B9DD-3E1FBB33625C}" dt="2025-04-25T17:21:43.185" v="217" actId="962"/>
        <pc:sldMkLst>
          <pc:docMk/>
          <pc:sldMk cId="1170059363" sldId="534"/>
        </pc:sldMkLst>
        <pc:graphicFrameChg chg="del">
          <ac:chgData name="Okello, Amanda (CDC/NCHHSTP/DHP)" userId="09749c6a-e551-4e3b-9cb5-cca621b825c4" providerId="ADAL" clId="{8D3EEF05-7250-4BB8-B9DD-3E1FBB33625C}" dt="2025-04-25T17:18:24.035" v="194" actId="21"/>
          <ac:graphicFrameMkLst>
            <pc:docMk/>
            <pc:sldMk cId="1170059363" sldId="534"/>
            <ac:graphicFrameMk id="4" creationId="{049A8548-2884-42E9-8BE3-5E903F896862}"/>
          </ac:graphicFrameMkLst>
        </pc:graphicFrameChg>
        <pc:picChg chg="add mod ord">
          <ac:chgData name="Okello, Amanda (CDC/NCHHSTP/DHP)" userId="09749c6a-e551-4e3b-9cb5-cca621b825c4" providerId="ADAL" clId="{8D3EEF05-7250-4BB8-B9DD-3E1FBB33625C}" dt="2025-04-25T17:19:01.598" v="200" actId="962"/>
          <ac:picMkLst>
            <pc:docMk/>
            <pc:sldMk cId="1170059363" sldId="534"/>
            <ac:picMk id="5" creationId="{3E1CCCC9-0F99-AB82-4066-AAEE4356ADF3}"/>
          </ac:picMkLst>
        </pc:picChg>
        <pc:picChg chg="mod ord">
          <ac:chgData name="Okello, Amanda (CDC/NCHHSTP/DHP)" userId="09749c6a-e551-4e3b-9cb5-cca621b825c4" providerId="ADAL" clId="{8D3EEF05-7250-4BB8-B9DD-3E1FBB33625C}" dt="2025-04-25T17:21:43.185" v="217" actId="962"/>
          <ac:picMkLst>
            <pc:docMk/>
            <pc:sldMk cId="1170059363" sldId="534"/>
            <ac:picMk id="22" creationId="{9ABC7495-17C5-0FE8-129B-D67B265EA43A}"/>
          </ac:picMkLst>
        </pc:picChg>
      </pc:sldChg>
      <pc:sldChg chg="addSp delSp modSp mod">
        <pc:chgData name="Okello, Amanda (CDC/NCHHSTP/DHP)" userId="09749c6a-e551-4e3b-9cb5-cca621b825c4" providerId="ADAL" clId="{8D3EEF05-7250-4BB8-B9DD-3E1FBB33625C}" dt="2025-04-25T17:21:50.298" v="218" actId="962"/>
        <pc:sldMkLst>
          <pc:docMk/>
          <pc:sldMk cId="3714258527" sldId="535"/>
        </pc:sldMkLst>
        <pc:graphicFrameChg chg="del">
          <ac:chgData name="Okello, Amanda (CDC/NCHHSTP/DHP)" userId="09749c6a-e551-4e3b-9cb5-cca621b825c4" providerId="ADAL" clId="{8D3EEF05-7250-4BB8-B9DD-3E1FBB33625C}" dt="2025-04-25T17:21:11.945" v="207" actId="21"/>
          <ac:graphicFrameMkLst>
            <pc:docMk/>
            <pc:sldMk cId="3714258527" sldId="535"/>
            <ac:graphicFrameMk id="6" creationId="{333171E2-5793-4447-9491-CE11BF0D04FA}"/>
          </ac:graphicFrameMkLst>
        </pc:graphicFrameChg>
        <pc:picChg chg="add mod ord">
          <ac:chgData name="Okello, Amanda (CDC/NCHHSTP/DHP)" userId="09749c6a-e551-4e3b-9cb5-cca621b825c4" providerId="ADAL" clId="{8D3EEF05-7250-4BB8-B9DD-3E1FBB33625C}" dt="2025-04-25T17:21:31.384" v="212"/>
          <ac:picMkLst>
            <pc:docMk/>
            <pc:sldMk cId="3714258527" sldId="535"/>
            <ac:picMk id="2" creationId="{6880C4EA-DBE1-576C-9235-8C2DF345C42F}"/>
          </ac:picMkLst>
        </pc:picChg>
        <pc:picChg chg="mod ord">
          <ac:chgData name="Okello, Amanda (CDC/NCHHSTP/DHP)" userId="09749c6a-e551-4e3b-9cb5-cca621b825c4" providerId="ADAL" clId="{8D3EEF05-7250-4BB8-B9DD-3E1FBB33625C}" dt="2025-04-25T17:21:50.298" v="218" actId="962"/>
          <ac:picMkLst>
            <pc:docMk/>
            <pc:sldMk cId="3714258527" sldId="535"/>
            <ac:picMk id="22" creationId="{9ABC7495-17C5-0FE8-129B-D67B265EA43A}"/>
          </ac:picMkLst>
        </pc:picChg>
      </pc:sldChg>
      <pc:sldChg chg="addSp delSp modSp mod">
        <pc:chgData name="Okello, Amanda (CDC/NCHHSTP/DHP)" userId="09749c6a-e551-4e3b-9cb5-cca621b825c4" providerId="ADAL" clId="{8D3EEF05-7250-4BB8-B9DD-3E1FBB33625C}" dt="2025-04-25T17:22:25.919" v="230" actId="962"/>
        <pc:sldMkLst>
          <pc:docMk/>
          <pc:sldMk cId="2828377361" sldId="536"/>
        </pc:sldMkLst>
        <pc:spChg chg="mod">
          <ac:chgData name="Okello, Amanda (CDC/NCHHSTP/DHP)" userId="09749c6a-e551-4e3b-9cb5-cca621b825c4" providerId="ADAL" clId="{8D3EEF05-7250-4BB8-B9DD-3E1FBB33625C}" dt="2025-04-25T17:22:02.836" v="223"/>
          <ac:spMkLst>
            <pc:docMk/>
            <pc:sldMk cId="2828377361" sldId="536"/>
            <ac:spMk id="3" creationId="{263D4A23-21E4-2F8E-153F-599CAA5E9A8E}"/>
          </ac:spMkLst>
        </pc:spChg>
        <pc:graphicFrameChg chg="del">
          <ac:chgData name="Okello, Amanda (CDC/NCHHSTP/DHP)" userId="09749c6a-e551-4e3b-9cb5-cca621b825c4" providerId="ADAL" clId="{8D3EEF05-7250-4BB8-B9DD-3E1FBB33625C}" dt="2025-04-25T17:22:05.207" v="224" actId="21"/>
          <ac:graphicFrameMkLst>
            <pc:docMk/>
            <pc:sldMk cId="2828377361" sldId="536"/>
            <ac:graphicFrameMk id="4" creationId="{F67E86EB-0DCA-4948-B845-B6F01610EC3D}"/>
          </ac:graphicFrameMkLst>
        </pc:graphicFrameChg>
        <pc:picChg chg="add mod ord">
          <ac:chgData name="Okello, Amanda (CDC/NCHHSTP/DHP)" userId="09749c6a-e551-4e3b-9cb5-cca621b825c4" providerId="ADAL" clId="{8D3EEF05-7250-4BB8-B9DD-3E1FBB33625C}" dt="2025-04-25T17:22:21.517" v="229" actId="962"/>
          <ac:picMkLst>
            <pc:docMk/>
            <pc:sldMk cId="2828377361" sldId="536"/>
            <ac:picMk id="5" creationId="{D829E17C-D70F-5FE3-E594-BA6C06BA2D9B}"/>
          </ac:picMkLst>
        </pc:picChg>
        <pc:picChg chg="mod ord">
          <ac:chgData name="Okello, Amanda (CDC/NCHHSTP/DHP)" userId="09749c6a-e551-4e3b-9cb5-cca621b825c4" providerId="ADAL" clId="{8D3EEF05-7250-4BB8-B9DD-3E1FBB33625C}" dt="2025-04-25T17:22:25.919" v="230" actId="962"/>
          <ac:picMkLst>
            <pc:docMk/>
            <pc:sldMk cId="2828377361" sldId="536"/>
            <ac:picMk id="22" creationId="{9ABC7495-17C5-0FE8-129B-D67B265EA43A}"/>
          </ac:picMkLst>
        </pc:picChg>
      </pc:sldChg>
      <pc:sldChg chg="addSp delSp modSp mod">
        <pc:chgData name="Okello, Amanda (CDC/NCHHSTP/DHP)" userId="09749c6a-e551-4e3b-9cb5-cca621b825c4" providerId="ADAL" clId="{8D3EEF05-7250-4BB8-B9DD-3E1FBB33625C}" dt="2025-04-25T17:22:59.199" v="242" actId="962"/>
        <pc:sldMkLst>
          <pc:docMk/>
          <pc:sldMk cId="2478557753" sldId="537"/>
        </pc:sldMkLst>
        <pc:graphicFrameChg chg="del mod">
          <ac:chgData name="Okello, Amanda (CDC/NCHHSTP/DHP)" userId="09749c6a-e551-4e3b-9cb5-cca621b825c4" providerId="ADAL" clId="{8D3EEF05-7250-4BB8-B9DD-3E1FBB33625C}" dt="2025-04-25T17:22:40.536" v="236" actId="21"/>
          <ac:graphicFrameMkLst>
            <pc:docMk/>
            <pc:sldMk cId="2478557753" sldId="537"/>
            <ac:graphicFrameMk id="2" creationId="{B9831EC5-4B21-48C3-8F32-2CABD96C1B17}"/>
          </ac:graphicFrameMkLst>
        </pc:graphicFrameChg>
        <pc:picChg chg="add mod ord">
          <ac:chgData name="Okello, Amanda (CDC/NCHHSTP/DHP)" userId="09749c6a-e551-4e3b-9cb5-cca621b825c4" providerId="ADAL" clId="{8D3EEF05-7250-4BB8-B9DD-3E1FBB33625C}" dt="2025-04-25T17:22:53.970" v="241" actId="962"/>
          <ac:picMkLst>
            <pc:docMk/>
            <pc:sldMk cId="2478557753" sldId="537"/>
            <ac:picMk id="5" creationId="{BD052AB2-BA63-3F5A-8E63-4582800EB5F5}"/>
          </ac:picMkLst>
        </pc:picChg>
        <pc:picChg chg="mod ord">
          <ac:chgData name="Okello, Amanda (CDC/NCHHSTP/DHP)" userId="09749c6a-e551-4e3b-9cb5-cca621b825c4" providerId="ADAL" clId="{8D3EEF05-7250-4BB8-B9DD-3E1FBB33625C}" dt="2025-04-25T17:22:59.199" v="242" actId="962"/>
          <ac:picMkLst>
            <pc:docMk/>
            <pc:sldMk cId="2478557753" sldId="537"/>
            <ac:picMk id="22" creationId="{9ABC7495-17C5-0FE8-129B-D67B265EA43A}"/>
          </ac:picMkLst>
        </pc:picChg>
      </pc:sldChg>
      <pc:sldChg chg="addSp delSp modSp mod">
        <pc:chgData name="Okello, Amanda (CDC/NCHHSTP/DHP)" userId="09749c6a-e551-4e3b-9cb5-cca621b825c4" providerId="ADAL" clId="{8D3EEF05-7250-4BB8-B9DD-3E1FBB33625C}" dt="2025-04-25T17:23:27.365" v="254" actId="962"/>
        <pc:sldMkLst>
          <pc:docMk/>
          <pc:sldMk cId="41732231" sldId="538"/>
        </pc:sldMkLst>
        <pc:graphicFrameChg chg="add del">
          <ac:chgData name="Okello, Amanda (CDC/NCHHSTP/DHP)" userId="09749c6a-e551-4e3b-9cb5-cca621b825c4" providerId="ADAL" clId="{8D3EEF05-7250-4BB8-B9DD-3E1FBB33625C}" dt="2025-04-25T17:23:11.936" v="249" actId="21"/>
          <ac:graphicFrameMkLst>
            <pc:docMk/>
            <pc:sldMk cId="41732231" sldId="538"/>
            <ac:graphicFrameMk id="4" creationId="{CF83B384-407F-4F46-AC7F-6E8CB2A14999}"/>
          </ac:graphicFrameMkLst>
        </pc:graphicFrameChg>
        <pc:picChg chg="add mod ord">
          <ac:chgData name="Okello, Amanda (CDC/NCHHSTP/DHP)" userId="09749c6a-e551-4e3b-9cb5-cca621b825c4" providerId="ADAL" clId="{8D3EEF05-7250-4BB8-B9DD-3E1FBB33625C}" dt="2025-04-25T17:23:27.365" v="254" actId="962"/>
          <ac:picMkLst>
            <pc:docMk/>
            <pc:sldMk cId="41732231" sldId="538"/>
            <ac:picMk id="5" creationId="{974FD305-0B04-F8CB-4095-2B867F2FA563}"/>
          </ac:picMkLst>
        </pc:picChg>
        <pc:picChg chg="mod ord">
          <ac:chgData name="Okello, Amanda (CDC/NCHHSTP/DHP)" userId="09749c6a-e551-4e3b-9cb5-cca621b825c4" providerId="ADAL" clId="{8D3EEF05-7250-4BB8-B9DD-3E1FBB33625C}" dt="2025-04-25T17:23:04.938" v="246"/>
          <ac:picMkLst>
            <pc:docMk/>
            <pc:sldMk cId="41732231" sldId="538"/>
            <ac:picMk id="22" creationId="{9ABC7495-17C5-0FE8-129B-D67B265EA43A}"/>
          </ac:picMkLst>
        </pc:picChg>
      </pc:sldChg>
      <pc:sldChg chg="addSp delSp modSp mod">
        <pc:chgData name="Okello, Amanda (CDC/NCHHSTP/DHP)" userId="09749c6a-e551-4e3b-9cb5-cca621b825c4" providerId="ADAL" clId="{8D3EEF05-7250-4BB8-B9DD-3E1FBB33625C}" dt="2025-04-25T17:24:14.916" v="267" actId="962"/>
        <pc:sldMkLst>
          <pc:docMk/>
          <pc:sldMk cId="3196135461" sldId="539"/>
        </pc:sldMkLst>
        <pc:spChg chg="ord">
          <ac:chgData name="Okello, Amanda (CDC/NCHHSTP/DHP)" userId="09749c6a-e551-4e3b-9cb5-cca621b825c4" providerId="ADAL" clId="{8D3EEF05-7250-4BB8-B9DD-3E1FBB33625C}" dt="2025-04-25T17:24:05.617" v="266"/>
          <ac:spMkLst>
            <pc:docMk/>
            <pc:sldMk cId="3196135461" sldId="539"/>
            <ac:spMk id="3" creationId="{C4AD56DD-BBBE-0072-7F45-1997442C464B}"/>
          </ac:spMkLst>
        </pc:spChg>
        <pc:graphicFrameChg chg="del mod">
          <ac:chgData name="Okello, Amanda (CDC/NCHHSTP/DHP)" userId="09749c6a-e551-4e3b-9cb5-cca621b825c4" providerId="ADAL" clId="{8D3EEF05-7250-4BB8-B9DD-3E1FBB33625C}" dt="2025-04-25T17:23:47.652" v="257" actId="21"/>
          <ac:graphicFrameMkLst>
            <pc:docMk/>
            <pc:sldMk cId="3196135461" sldId="539"/>
            <ac:graphicFrameMk id="2" creationId="{631C5EBF-6E54-4CA1-BE19-79CB219219CE}"/>
          </ac:graphicFrameMkLst>
        </pc:graphicFrameChg>
        <pc:picChg chg="add mod ord">
          <ac:chgData name="Okello, Amanda (CDC/NCHHSTP/DHP)" userId="09749c6a-e551-4e3b-9cb5-cca621b825c4" providerId="ADAL" clId="{8D3EEF05-7250-4BB8-B9DD-3E1FBB33625C}" dt="2025-04-25T17:24:02.294" v="262" actId="962"/>
          <ac:picMkLst>
            <pc:docMk/>
            <pc:sldMk cId="3196135461" sldId="539"/>
            <ac:picMk id="5" creationId="{198B8849-7B17-577A-3414-2794688EF358}"/>
          </ac:picMkLst>
        </pc:picChg>
        <pc:picChg chg="mod ord">
          <ac:chgData name="Okello, Amanda (CDC/NCHHSTP/DHP)" userId="09749c6a-e551-4e3b-9cb5-cca621b825c4" providerId="ADAL" clId="{8D3EEF05-7250-4BB8-B9DD-3E1FBB33625C}" dt="2025-04-25T17:24:14.916" v="267" actId="962"/>
          <ac:picMkLst>
            <pc:docMk/>
            <pc:sldMk cId="3196135461" sldId="539"/>
            <ac:picMk id="22" creationId="{9ABC7495-17C5-0FE8-129B-D67B265EA43A}"/>
          </ac:picMkLst>
        </pc:picChg>
      </pc:sldChg>
      <pc:sldChg chg="addSp delSp modSp mod">
        <pc:chgData name="Okello, Amanda (CDC/NCHHSTP/DHP)" userId="09749c6a-e551-4e3b-9cb5-cca621b825c4" providerId="ADAL" clId="{8D3EEF05-7250-4BB8-B9DD-3E1FBB33625C}" dt="2025-04-25T17:25:05.762" v="282"/>
        <pc:sldMkLst>
          <pc:docMk/>
          <pc:sldMk cId="2580787657" sldId="540"/>
        </pc:sldMkLst>
        <pc:spChg chg="ord">
          <ac:chgData name="Okello, Amanda (CDC/NCHHSTP/DHP)" userId="09749c6a-e551-4e3b-9cb5-cca621b825c4" providerId="ADAL" clId="{8D3EEF05-7250-4BB8-B9DD-3E1FBB33625C}" dt="2025-04-25T17:25:00.328" v="278"/>
          <ac:spMkLst>
            <pc:docMk/>
            <pc:sldMk cId="2580787657" sldId="540"/>
            <ac:spMk id="3" creationId="{C4AD56DD-BBBE-0072-7F45-1997442C464B}"/>
          </ac:spMkLst>
        </pc:spChg>
        <pc:spChg chg="add del">
          <ac:chgData name="Okello, Amanda (CDC/NCHHSTP/DHP)" userId="09749c6a-e551-4e3b-9cb5-cca621b825c4" providerId="ADAL" clId="{8D3EEF05-7250-4BB8-B9DD-3E1FBB33625C}" dt="2025-04-25T17:24:41.815" v="271" actId="21"/>
          <ac:spMkLst>
            <pc:docMk/>
            <pc:sldMk cId="2580787657" sldId="540"/>
            <ac:spMk id="4" creationId="{1247DB13-BD92-F3EE-8E93-C0A84A764CAA}"/>
          </ac:spMkLst>
        </pc:spChg>
        <pc:spChg chg="mod">
          <ac:chgData name="Okello, Amanda (CDC/NCHHSTP/DHP)" userId="09749c6a-e551-4e3b-9cb5-cca621b825c4" providerId="ADAL" clId="{8D3EEF05-7250-4BB8-B9DD-3E1FBB33625C}" dt="2025-04-25T17:25:02.070" v="279"/>
          <ac:spMkLst>
            <pc:docMk/>
            <pc:sldMk cId="2580787657" sldId="540"/>
            <ac:spMk id="5" creationId="{C17FD1B8-50A2-DD27-4DB3-6FF65FE14A3E}"/>
          </ac:spMkLst>
        </pc:spChg>
        <pc:spChg chg="del">
          <ac:chgData name="Okello, Amanda (CDC/NCHHSTP/DHP)" userId="09749c6a-e551-4e3b-9cb5-cca621b825c4" providerId="ADAL" clId="{8D3EEF05-7250-4BB8-B9DD-3E1FBB33625C}" dt="2025-04-25T17:24:41.815" v="271" actId="21"/>
          <ac:spMkLst>
            <pc:docMk/>
            <pc:sldMk cId="2580787657" sldId="540"/>
            <ac:spMk id="6" creationId="{85593C41-D47F-CE93-AC9C-09C8403AD932}"/>
          </ac:spMkLst>
        </pc:spChg>
        <pc:spChg chg="add del">
          <ac:chgData name="Okello, Amanda (CDC/NCHHSTP/DHP)" userId="09749c6a-e551-4e3b-9cb5-cca621b825c4" providerId="ADAL" clId="{8D3EEF05-7250-4BB8-B9DD-3E1FBB33625C}" dt="2025-04-25T17:24:41.815" v="271" actId="21"/>
          <ac:spMkLst>
            <pc:docMk/>
            <pc:sldMk cId="2580787657" sldId="540"/>
            <ac:spMk id="7" creationId="{D03D4D53-32DD-8B25-2E72-5F7262C28410}"/>
          </ac:spMkLst>
        </pc:spChg>
        <pc:graphicFrameChg chg="add del">
          <ac:chgData name="Okello, Amanda (CDC/NCHHSTP/DHP)" userId="09749c6a-e551-4e3b-9cb5-cca621b825c4" providerId="ADAL" clId="{8D3EEF05-7250-4BB8-B9DD-3E1FBB33625C}" dt="2025-04-25T17:24:41.815" v="271" actId="21"/>
          <ac:graphicFrameMkLst>
            <pc:docMk/>
            <pc:sldMk cId="2580787657" sldId="540"/>
            <ac:graphicFrameMk id="8" creationId="{F46694E2-E065-4117-9E66-77DEF87BBCD3}"/>
          </ac:graphicFrameMkLst>
        </pc:graphicFrameChg>
        <pc:picChg chg="add mod ord">
          <ac:chgData name="Okello, Amanda (CDC/NCHHSTP/DHP)" userId="09749c6a-e551-4e3b-9cb5-cca621b825c4" providerId="ADAL" clId="{8D3EEF05-7250-4BB8-B9DD-3E1FBB33625C}" dt="2025-04-25T17:25:04.376" v="281"/>
          <ac:picMkLst>
            <pc:docMk/>
            <pc:sldMk cId="2580787657" sldId="540"/>
            <ac:picMk id="2" creationId="{BBABB2BD-9B7B-1AF6-4BF4-5518B8F1FE47}"/>
          </ac:picMkLst>
        </pc:picChg>
        <pc:picChg chg="mod ord">
          <ac:chgData name="Okello, Amanda (CDC/NCHHSTP/DHP)" userId="09749c6a-e551-4e3b-9cb5-cca621b825c4" providerId="ADAL" clId="{8D3EEF05-7250-4BB8-B9DD-3E1FBB33625C}" dt="2025-04-25T17:25:05.762" v="282"/>
          <ac:picMkLst>
            <pc:docMk/>
            <pc:sldMk cId="2580787657" sldId="540"/>
            <ac:picMk id="22" creationId="{9ABC7495-17C5-0FE8-129B-D67B265EA43A}"/>
          </ac:picMkLst>
        </pc:picChg>
      </pc:sldChg>
      <pc:sldChg chg="addSp delSp modSp mod">
        <pc:chgData name="Okello, Amanda (CDC/NCHHSTP/DHP)" userId="09749c6a-e551-4e3b-9cb5-cca621b825c4" providerId="ADAL" clId="{8D3EEF05-7250-4BB8-B9DD-3E1FBB33625C}" dt="2025-04-25T17:28:57.585" v="340" actId="962"/>
        <pc:sldMkLst>
          <pc:docMk/>
          <pc:sldMk cId="558810083" sldId="543"/>
        </pc:sldMkLst>
        <pc:graphicFrameChg chg="del">
          <ac:chgData name="Okello, Amanda (CDC/NCHHSTP/DHP)" userId="09749c6a-e551-4e3b-9cb5-cca621b825c4" providerId="ADAL" clId="{8D3EEF05-7250-4BB8-B9DD-3E1FBB33625C}" dt="2025-04-25T17:28:31.902" v="334" actId="21"/>
          <ac:graphicFrameMkLst>
            <pc:docMk/>
            <pc:sldMk cId="558810083" sldId="543"/>
            <ac:graphicFrameMk id="6" creationId="{2170849D-2A0D-444A-BB85-4DB96B85C1EF}"/>
          </ac:graphicFrameMkLst>
        </pc:graphicFrameChg>
        <pc:picChg chg="add mod ord">
          <ac:chgData name="Okello, Amanda (CDC/NCHHSTP/DHP)" userId="09749c6a-e551-4e3b-9cb5-cca621b825c4" providerId="ADAL" clId="{8D3EEF05-7250-4BB8-B9DD-3E1FBB33625C}" dt="2025-04-25T17:28:45.541" v="339" actId="962"/>
          <ac:picMkLst>
            <pc:docMk/>
            <pc:sldMk cId="558810083" sldId="543"/>
            <ac:picMk id="2" creationId="{E50DDE96-8D8D-D36D-4D43-ED638A35FD0C}"/>
          </ac:picMkLst>
        </pc:picChg>
        <pc:picChg chg="mod ord">
          <ac:chgData name="Okello, Amanda (CDC/NCHHSTP/DHP)" userId="09749c6a-e551-4e3b-9cb5-cca621b825c4" providerId="ADAL" clId="{8D3EEF05-7250-4BB8-B9DD-3E1FBB33625C}" dt="2025-04-25T17:28:57.585" v="340" actId="962"/>
          <ac:picMkLst>
            <pc:docMk/>
            <pc:sldMk cId="558810083" sldId="543"/>
            <ac:picMk id="22" creationId="{9ABC7495-17C5-0FE8-129B-D67B265EA43A}"/>
          </ac:picMkLst>
        </pc:picChg>
      </pc:sldChg>
      <pc:sldChg chg="addSp delSp modSp mod">
        <pc:chgData name="Okello, Amanda (CDC/NCHHSTP/DHP)" userId="09749c6a-e551-4e3b-9cb5-cca621b825c4" providerId="ADAL" clId="{8D3EEF05-7250-4BB8-B9DD-3E1FBB33625C}" dt="2025-04-25T17:29:20.598" v="352" actId="962"/>
        <pc:sldMkLst>
          <pc:docMk/>
          <pc:sldMk cId="945733089" sldId="544"/>
        </pc:sldMkLst>
        <pc:graphicFrameChg chg="del mod">
          <ac:chgData name="Okello, Amanda (CDC/NCHHSTP/DHP)" userId="09749c6a-e551-4e3b-9cb5-cca621b825c4" providerId="ADAL" clId="{8D3EEF05-7250-4BB8-B9DD-3E1FBB33625C}" dt="2025-04-25T17:29:08.986" v="347" actId="21"/>
          <ac:graphicFrameMkLst>
            <pc:docMk/>
            <pc:sldMk cId="945733089" sldId="544"/>
            <ac:graphicFrameMk id="2" creationId="{3D60CA9B-D007-4BBA-92E9-5870310C137F}"/>
          </ac:graphicFrameMkLst>
        </pc:graphicFrameChg>
        <pc:picChg chg="add mod ord">
          <ac:chgData name="Okello, Amanda (CDC/NCHHSTP/DHP)" userId="09749c6a-e551-4e3b-9cb5-cca621b825c4" providerId="ADAL" clId="{8D3EEF05-7250-4BB8-B9DD-3E1FBB33625C}" dt="2025-04-25T17:29:20.598" v="352" actId="962"/>
          <ac:picMkLst>
            <pc:docMk/>
            <pc:sldMk cId="945733089" sldId="544"/>
            <ac:picMk id="5" creationId="{54D09C07-BF1B-021D-131E-C359D90FD0DC}"/>
          </ac:picMkLst>
        </pc:picChg>
        <pc:picChg chg="mod ord">
          <ac:chgData name="Okello, Amanda (CDC/NCHHSTP/DHP)" userId="09749c6a-e551-4e3b-9cb5-cca621b825c4" providerId="ADAL" clId="{8D3EEF05-7250-4BB8-B9DD-3E1FBB33625C}" dt="2025-04-25T17:29:02.636" v="344"/>
          <ac:picMkLst>
            <pc:docMk/>
            <pc:sldMk cId="945733089" sldId="544"/>
            <ac:picMk id="22" creationId="{9ABC7495-17C5-0FE8-129B-D67B265EA43A}"/>
          </ac:picMkLst>
        </pc:picChg>
      </pc:sldChg>
      <pc:sldChg chg="delSp">
        <pc:chgData name="Okello, Amanda (CDC/NCHHSTP/DHP)" userId="09749c6a-e551-4e3b-9cb5-cca621b825c4" providerId="ADAL" clId="{8D3EEF05-7250-4BB8-B9DD-3E1FBB33625C}" dt="2025-04-25T17:28:16.953" v="329" actId="478"/>
        <pc:sldMkLst>
          <pc:docMk/>
          <pc:sldMk cId="1393702572" sldId="545"/>
        </pc:sldMkLst>
        <pc:spChg chg="del">
          <ac:chgData name="Okello, Amanda (CDC/NCHHSTP/DHP)" userId="09749c6a-e551-4e3b-9cb5-cca621b825c4" providerId="ADAL" clId="{8D3EEF05-7250-4BB8-B9DD-3E1FBB33625C}" dt="2025-04-25T17:28:16.953" v="329" actId="478"/>
          <ac:spMkLst>
            <pc:docMk/>
            <pc:sldMk cId="1393702572" sldId="545"/>
            <ac:spMk id="2" creationId="{CCE15653-1D65-12DA-1A7E-C398DF8E015C}"/>
          </ac:spMkLst>
        </pc:spChg>
      </pc:sldChg>
      <pc:sldChg chg="addSp delSp modSp mod">
        <pc:chgData name="Okello, Amanda (CDC/NCHHSTP/DHP)" userId="09749c6a-e551-4e3b-9cb5-cca621b825c4" providerId="ADAL" clId="{8D3EEF05-7250-4BB8-B9DD-3E1FBB33625C}" dt="2025-04-25T17:29:52.599" v="363" actId="962"/>
        <pc:sldMkLst>
          <pc:docMk/>
          <pc:sldMk cId="230256045" sldId="546"/>
        </pc:sldMkLst>
        <pc:spChg chg="ord">
          <ac:chgData name="Okello, Amanda (CDC/NCHHSTP/DHP)" userId="09749c6a-e551-4e3b-9cb5-cca621b825c4" providerId="ADAL" clId="{8D3EEF05-7250-4BB8-B9DD-3E1FBB33625C}" dt="2025-04-25T17:29:35.115" v="357"/>
          <ac:spMkLst>
            <pc:docMk/>
            <pc:sldMk cId="230256045" sldId="546"/>
            <ac:spMk id="4" creationId="{3EFF4085-7FFD-DFD3-3898-6B141EF10FDA}"/>
          </ac:spMkLst>
        </pc:spChg>
        <pc:graphicFrameChg chg="del">
          <ac:chgData name="Okello, Amanda (CDC/NCHHSTP/DHP)" userId="09749c6a-e551-4e3b-9cb5-cca621b825c4" providerId="ADAL" clId="{8D3EEF05-7250-4BB8-B9DD-3E1FBB33625C}" dt="2025-04-25T17:29:37.857" v="358" actId="21"/>
          <ac:graphicFrameMkLst>
            <pc:docMk/>
            <pc:sldMk cId="230256045" sldId="546"/>
            <ac:graphicFrameMk id="2" creationId="{5D6E9DC4-84D5-4A44-8683-9C000B5C7397}"/>
          </ac:graphicFrameMkLst>
        </pc:graphicFrameChg>
        <pc:picChg chg="add mod ord">
          <ac:chgData name="Okello, Amanda (CDC/NCHHSTP/DHP)" userId="09749c6a-e551-4e3b-9cb5-cca621b825c4" providerId="ADAL" clId="{8D3EEF05-7250-4BB8-B9DD-3E1FBB33625C}" dt="2025-04-25T17:29:52.599" v="363" actId="962"/>
          <ac:picMkLst>
            <pc:docMk/>
            <pc:sldMk cId="230256045" sldId="546"/>
            <ac:picMk id="5" creationId="{0F1F29A6-CAF3-78B7-6A13-26C034764D9E}"/>
          </ac:picMkLst>
        </pc:picChg>
        <pc:picChg chg="mod ord">
          <ac:chgData name="Okello, Amanda (CDC/NCHHSTP/DHP)" userId="09749c6a-e551-4e3b-9cb5-cca621b825c4" providerId="ADAL" clId="{8D3EEF05-7250-4BB8-B9DD-3E1FBB33625C}" dt="2025-04-25T17:29:30.703" v="356"/>
          <ac:picMkLst>
            <pc:docMk/>
            <pc:sldMk cId="230256045" sldId="546"/>
            <ac:picMk id="22" creationId="{9ABC7495-17C5-0FE8-129B-D67B265EA43A}"/>
          </ac:picMkLst>
        </pc:picChg>
      </pc:sldChg>
      <pc:sldChg chg="addSp delSp modSp mod">
        <pc:chgData name="Okello, Amanda (CDC/NCHHSTP/DHP)" userId="09749c6a-e551-4e3b-9cb5-cca621b825c4" providerId="ADAL" clId="{8D3EEF05-7250-4BB8-B9DD-3E1FBB33625C}" dt="2025-04-25T17:30:23.345" v="373" actId="962"/>
        <pc:sldMkLst>
          <pc:docMk/>
          <pc:sldMk cId="1726926713" sldId="547"/>
        </pc:sldMkLst>
        <pc:graphicFrameChg chg="del">
          <ac:chgData name="Okello, Amanda (CDC/NCHHSTP/DHP)" userId="09749c6a-e551-4e3b-9cb5-cca621b825c4" providerId="ADAL" clId="{8D3EEF05-7250-4BB8-B9DD-3E1FBB33625C}" dt="2025-04-25T17:30:06.172" v="368" actId="21"/>
          <ac:graphicFrameMkLst>
            <pc:docMk/>
            <pc:sldMk cId="1726926713" sldId="547"/>
            <ac:graphicFrameMk id="5" creationId="{C1F74A26-A430-4C39-B152-E9E44E126CDA}"/>
          </ac:graphicFrameMkLst>
        </pc:graphicFrameChg>
        <pc:picChg chg="add mod ord">
          <ac:chgData name="Okello, Amanda (CDC/NCHHSTP/DHP)" userId="09749c6a-e551-4e3b-9cb5-cca621b825c4" providerId="ADAL" clId="{8D3EEF05-7250-4BB8-B9DD-3E1FBB33625C}" dt="2025-04-25T17:30:23.345" v="373" actId="962"/>
          <ac:picMkLst>
            <pc:docMk/>
            <pc:sldMk cId="1726926713" sldId="547"/>
            <ac:picMk id="4" creationId="{889ACD64-D268-D316-366B-5A296BADBA10}"/>
          </ac:picMkLst>
        </pc:picChg>
        <pc:picChg chg="mod ord">
          <ac:chgData name="Okello, Amanda (CDC/NCHHSTP/DHP)" userId="09749c6a-e551-4e3b-9cb5-cca621b825c4" providerId="ADAL" clId="{8D3EEF05-7250-4BB8-B9DD-3E1FBB33625C}" dt="2025-04-25T17:30:02.867" v="367"/>
          <ac:picMkLst>
            <pc:docMk/>
            <pc:sldMk cId="1726926713" sldId="547"/>
            <ac:picMk id="22" creationId="{9ABC7495-17C5-0FE8-129B-D67B265EA43A}"/>
          </ac:picMkLst>
        </pc:picChg>
      </pc:sldChg>
      <pc:sldChg chg="addSp delSp modSp mod">
        <pc:chgData name="Okello, Amanda (CDC/NCHHSTP/DHP)" userId="09749c6a-e551-4e3b-9cb5-cca621b825c4" providerId="ADAL" clId="{8D3EEF05-7250-4BB8-B9DD-3E1FBB33625C}" dt="2025-04-25T17:30:59.195" v="384" actId="962"/>
        <pc:sldMkLst>
          <pc:docMk/>
          <pc:sldMk cId="110685237" sldId="548"/>
        </pc:sldMkLst>
        <pc:graphicFrameChg chg="del">
          <ac:chgData name="Okello, Amanda (CDC/NCHHSTP/DHP)" userId="09749c6a-e551-4e3b-9cb5-cca621b825c4" providerId="ADAL" clId="{8D3EEF05-7250-4BB8-B9DD-3E1FBB33625C}" dt="2025-04-25T17:30:41.339" v="378" actId="21"/>
          <ac:graphicFrameMkLst>
            <pc:docMk/>
            <pc:sldMk cId="110685237" sldId="548"/>
            <ac:graphicFrameMk id="5" creationId="{94D98447-3A62-41D1-9496-940A8C295F4E}"/>
          </ac:graphicFrameMkLst>
        </pc:graphicFrameChg>
        <pc:picChg chg="add mod ord">
          <ac:chgData name="Okello, Amanda (CDC/NCHHSTP/DHP)" userId="09749c6a-e551-4e3b-9cb5-cca621b825c4" providerId="ADAL" clId="{8D3EEF05-7250-4BB8-B9DD-3E1FBB33625C}" dt="2025-04-25T17:30:55.860" v="383" actId="962"/>
          <ac:picMkLst>
            <pc:docMk/>
            <pc:sldMk cId="110685237" sldId="548"/>
            <ac:picMk id="2" creationId="{E17ADBDE-8591-229E-2952-348580711966}"/>
          </ac:picMkLst>
        </pc:picChg>
        <pc:picChg chg="mod ord">
          <ac:chgData name="Okello, Amanda (CDC/NCHHSTP/DHP)" userId="09749c6a-e551-4e3b-9cb5-cca621b825c4" providerId="ADAL" clId="{8D3EEF05-7250-4BB8-B9DD-3E1FBB33625C}" dt="2025-04-25T17:30:59.195" v="384" actId="962"/>
          <ac:picMkLst>
            <pc:docMk/>
            <pc:sldMk cId="110685237" sldId="548"/>
            <ac:picMk id="22" creationId="{9ABC7495-17C5-0FE8-129B-D67B265EA43A}"/>
          </ac:picMkLst>
        </pc:picChg>
      </pc:sldChg>
      <pc:sldChg chg="addSp delSp modSp mod">
        <pc:chgData name="Okello, Amanda (CDC/NCHHSTP/DHP)" userId="09749c6a-e551-4e3b-9cb5-cca621b825c4" providerId="ADAL" clId="{8D3EEF05-7250-4BB8-B9DD-3E1FBB33625C}" dt="2025-04-25T17:31:29.733" v="395" actId="962"/>
        <pc:sldMkLst>
          <pc:docMk/>
          <pc:sldMk cId="1363318339" sldId="549"/>
        </pc:sldMkLst>
        <pc:graphicFrameChg chg="del">
          <ac:chgData name="Okello, Amanda (CDC/NCHHSTP/DHP)" userId="09749c6a-e551-4e3b-9cb5-cca621b825c4" providerId="ADAL" clId="{8D3EEF05-7250-4BB8-B9DD-3E1FBB33625C}" dt="2025-04-25T17:31:10.769" v="389" actId="21"/>
          <ac:graphicFrameMkLst>
            <pc:docMk/>
            <pc:sldMk cId="1363318339" sldId="549"/>
            <ac:graphicFrameMk id="5" creationId="{193A9821-EA3F-4DC0-8CA9-2D99FFC89729}"/>
          </ac:graphicFrameMkLst>
        </pc:graphicFrameChg>
        <pc:picChg chg="add mod ord">
          <ac:chgData name="Okello, Amanda (CDC/NCHHSTP/DHP)" userId="09749c6a-e551-4e3b-9cb5-cca621b825c4" providerId="ADAL" clId="{8D3EEF05-7250-4BB8-B9DD-3E1FBB33625C}" dt="2025-04-25T17:31:22.848" v="394" actId="962"/>
          <ac:picMkLst>
            <pc:docMk/>
            <pc:sldMk cId="1363318339" sldId="549"/>
            <ac:picMk id="4" creationId="{8CE8F5F8-1447-A731-294A-67CBE044F408}"/>
          </ac:picMkLst>
        </pc:picChg>
        <pc:picChg chg="mod ord">
          <ac:chgData name="Okello, Amanda (CDC/NCHHSTP/DHP)" userId="09749c6a-e551-4e3b-9cb5-cca621b825c4" providerId="ADAL" clId="{8D3EEF05-7250-4BB8-B9DD-3E1FBB33625C}" dt="2025-04-25T17:31:29.733" v="395" actId="962"/>
          <ac:picMkLst>
            <pc:docMk/>
            <pc:sldMk cId="1363318339" sldId="549"/>
            <ac:picMk id="22" creationId="{9ABC7495-17C5-0FE8-129B-D67B265EA43A}"/>
          </ac:picMkLst>
        </pc:picChg>
      </pc:sldChg>
      <pc:sldChg chg="addSp delSp modSp mod">
        <pc:chgData name="Okello, Amanda (CDC/NCHHSTP/DHP)" userId="09749c6a-e551-4e3b-9cb5-cca621b825c4" providerId="ADAL" clId="{8D3EEF05-7250-4BB8-B9DD-3E1FBB33625C}" dt="2025-04-25T17:32:18.047" v="407" actId="962"/>
        <pc:sldMkLst>
          <pc:docMk/>
          <pc:sldMk cId="4043841548" sldId="550"/>
        </pc:sldMkLst>
        <pc:spChg chg="ord">
          <ac:chgData name="Okello, Amanda (CDC/NCHHSTP/DHP)" userId="09749c6a-e551-4e3b-9cb5-cca621b825c4" providerId="ADAL" clId="{8D3EEF05-7250-4BB8-B9DD-3E1FBB33625C}" dt="2025-04-25T17:31:54.100" v="405"/>
          <ac:spMkLst>
            <pc:docMk/>
            <pc:sldMk cId="4043841548" sldId="550"/>
            <ac:spMk id="3" creationId="{C4AD56DD-BBBE-0072-7F45-1997442C464B}"/>
          </ac:spMkLst>
        </pc:spChg>
        <pc:grpChg chg="del">
          <ac:chgData name="Okello, Amanda (CDC/NCHHSTP/DHP)" userId="09749c6a-e551-4e3b-9cb5-cca621b825c4" providerId="ADAL" clId="{8D3EEF05-7250-4BB8-B9DD-3E1FBB33625C}" dt="2025-04-25T17:31:43.711" v="397" actId="21"/>
          <ac:grpSpMkLst>
            <pc:docMk/>
            <pc:sldMk cId="4043841548" sldId="550"/>
            <ac:grpSpMk id="6" creationId="{CF109B4E-044B-6163-FD7C-DB70FB2CB6CE}"/>
          </ac:grpSpMkLst>
        </pc:grpChg>
        <pc:graphicFrameChg chg="del">
          <ac:chgData name="Okello, Amanda (CDC/NCHHSTP/DHP)" userId="09749c6a-e551-4e3b-9cb5-cca621b825c4" providerId="ADAL" clId="{8D3EEF05-7250-4BB8-B9DD-3E1FBB33625C}" dt="2025-04-25T17:31:43.711" v="397" actId="21"/>
          <ac:graphicFrameMkLst>
            <pc:docMk/>
            <pc:sldMk cId="4043841548" sldId="550"/>
            <ac:graphicFrameMk id="4" creationId="{9E1A781E-DCEB-4FA1-9351-FBD6537171EE}"/>
          </ac:graphicFrameMkLst>
        </pc:graphicFrameChg>
        <pc:picChg chg="add mod ord">
          <ac:chgData name="Okello, Amanda (CDC/NCHHSTP/DHP)" userId="09749c6a-e551-4e3b-9cb5-cca621b825c4" providerId="ADAL" clId="{8D3EEF05-7250-4BB8-B9DD-3E1FBB33625C}" dt="2025-04-25T17:32:04.184" v="406" actId="962"/>
          <ac:picMkLst>
            <pc:docMk/>
            <pc:sldMk cId="4043841548" sldId="550"/>
            <ac:picMk id="13" creationId="{78774D90-BDE8-2213-8E45-3F92A78F8EF7}"/>
          </ac:picMkLst>
        </pc:picChg>
        <pc:picChg chg="mod ord">
          <ac:chgData name="Okello, Amanda (CDC/NCHHSTP/DHP)" userId="09749c6a-e551-4e3b-9cb5-cca621b825c4" providerId="ADAL" clId="{8D3EEF05-7250-4BB8-B9DD-3E1FBB33625C}" dt="2025-04-25T17:32:18.047" v="407" actId="962"/>
          <ac:picMkLst>
            <pc:docMk/>
            <pc:sldMk cId="4043841548" sldId="550"/>
            <ac:picMk id="22" creationId="{9ABC7495-17C5-0FE8-129B-D67B265EA43A}"/>
          </ac:picMkLst>
        </pc:picChg>
        <pc:cxnChg chg="del">
          <ac:chgData name="Okello, Amanda (CDC/NCHHSTP/DHP)" userId="09749c6a-e551-4e3b-9cb5-cca621b825c4" providerId="ADAL" clId="{8D3EEF05-7250-4BB8-B9DD-3E1FBB33625C}" dt="2025-04-25T17:31:43.711" v="397" actId="21"/>
          <ac:cxnSpMkLst>
            <pc:docMk/>
            <pc:sldMk cId="4043841548" sldId="550"/>
            <ac:cxnSpMk id="2" creationId="{C8B662A8-5F90-F42E-3B7A-79FEA0212B26}"/>
          </ac:cxnSpMkLst>
        </pc:cxnChg>
        <pc:cxnChg chg="del">
          <ac:chgData name="Okello, Amanda (CDC/NCHHSTP/DHP)" userId="09749c6a-e551-4e3b-9cb5-cca621b825c4" providerId="ADAL" clId="{8D3EEF05-7250-4BB8-B9DD-3E1FBB33625C}" dt="2025-04-25T17:31:43.711" v="397" actId="21"/>
          <ac:cxnSpMkLst>
            <pc:docMk/>
            <pc:sldMk cId="4043841548" sldId="550"/>
            <ac:cxnSpMk id="14" creationId="{FBA31077-C6A7-EEEC-39C9-FC0CC8DFC349}"/>
          </ac:cxnSpMkLst>
        </pc:cxnChg>
      </pc:sldChg>
      <pc:sldChg chg="addSp delSp modSp mod">
        <pc:chgData name="Okello, Amanda (CDC/NCHHSTP/DHP)" userId="09749c6a-e551-4e3b-9cb5-cca621b825c4" providerId="ADAL" clId="{8D3EEF05-7250-4BB8-B9DD-3E1FBB33625C}" dt="2025-04-25T17:33:43.331" v="433" actId="962"/>
        <pc:sldMkLst>
          <pc:docMk/>
          <pc:sldMk cId="390282367" sldId="551"/>
        </pc:sldMkLst>
        <pc:spChg chg="del">
          <ac:chgData name="Okello, Amanda (CDC/NCHHSTP/DHP)" userId="09749c6a-e551-4e3b-9cb5-cca621b825c4" providerId="ADAL" clId="{8D3EEF05-7250-4BB8-B9DD-3E1FBB33625C}" dt="2025-04-25T17:33:21.578" v="427" actId="21"/>
          <ac:spMkLst>
            <pc:docMk/>
            <pc:sldMk cId="390282367" sldId="551"/>
            <ac:spMk id="7" creationId="{4AB3BD32-41C8-3996-47DD-44359A99BFAA}"/>
          </ac:spMkLst>
        </pc:spChg>
        <pc:grpChg chg="del">
          <ac:chgData name="Okello, Amanda (CDC/NCHHSTP/DHP)" userId="09749c6a-e551-4e3b-9cb5-cca621b825c4" providerId="ADAL" clId="{8D3EEF05-7250-4BB8-B9DD-3E1FBB33625C}" dt="2025-04-25T17:33:21.578" v="427" actId="21"/>
          <ac:grpSpMkLst>
            <pc:docMk/>
            <pc:sldMk cId="390282367" sldId="551"/>
            <ac:grpSpMk id="8" creationId="{8D2A50F5-7994-4546-C15F-F19EFC1D7C5E}"/>
          </ac:grpSpMkLst>
        </pc:grpChg>
        <pc:graphicFrameChg chg="del">
          <ac:chgData name="Okello, Amanda (CDC/NCHHSTP/DHP)" userId="09749c6a-e551-4e3b-9cb5-cca621b825c4" providerId="ADAL" clId="{8D3EEF05-7250-4BB8-B9DD-3E1FBB33625C}" dt="2025-04-25T17:33:21.578" v="427" actId="21"/>
          <ac:graphicFrameMkLst>
            <pc:docMk/>
            <pc:sldMk cId="390282367" sldId="551"/>
            <ac:graphicFrameMk id="5" creationId="{28B35768-2D76-4FD2-9D37-6543064DCF6F}"/>
          </ac:graphicFrameMkLst>
        </pc:graphicFrameChg>
        <pc:picChg chg="add mod ord">
          <ac:chgData name="Okello, Amanda (CDC/NCHHSTP/DHP)" userId="09749c6a-e551-4e3b-9cb5-cca621b825c4" providerId="ADAL" clId="{8D3EEF05-7250-4BB8-B9DD-3E1FBB33625C}" dt="2025-04-25T17:33:43.331" v="433" actId="962"/>
          <ac:picMkLst>
            <pc:docMk/>
            <pc:sldMk cId="390282367" sldId="551"/>
            <ac:picMk id="2" creationId="{88678040-A9E0-03AC-D4DD-AA9294FFA7FA}"/>
          </ac:picMkLst>
        </pc:picChg>
        <pc:picChg chg="mod ord">
          <ac:chgData name="Okello, Amanda (CDC/NCHHSTP/DHP)" userId="09749c6a-e551-4e3b-9cb5-cca621b825c4" providerId="ADAL" clId="{8D3EEF05-7250-4BB8-B9DD-3E1FBB33625C}" dt="2025-04-25T17:33:14.782" v="426"/>
          <ac:picMkLst>
            <pc:docMk/>
            <pc:sldMk cId="390282367" sldId="551"/>
            <ac:picMk id="22" creationId="{9ABC7495-17C5-0FE8-129B-D67B265EA43A}"/>
          </ac:picMkLst>
        </pc:picChg>
        <pc:cxnChg chg="del">
          <ac:chgData name="Okello, Amanda (CDC/NCHHSTP/DHP)" userId="09749c6a-e551-4e3b-9cb5-cca621b825c4" providerId="ADAL" clId="{8D3EEF05-7250-4BB8-B9DD-3E1FBB33625C}" dt="2025-04-25T17:33:21.578" v="427" actId="21"/>
          <ac:cxnSpMkLst>
            <pc:docMk/>
            <pc:sldMk cId="390282367" sldId="551"/>
            <ac:cxnSpMk id="6" creationId="{02A319C4-512F-6101-D264-CEE9193B7542}"/>
          </ac:cxnSpMkLst>
        </pc:cxnChg>
      </pc:sldChg>
      <pc:sldChg chg="addSp delSp modSp mod">
        <pc:chgData name="Okello, Amanda (CDC/NCHHSTP/DHP)" userId="09749c6a-e551-4e3b-9cb5-cca621b825c4" providerId="ADAL" clId="{8D3EEF05-7250-4BB8-B9DD-3E1FBB33625C}" dt="2025-04-25T17:32:56.740" v="419" actId="962"/>
        <pc:sldMkLst>
          <pc:docMk/>
          <pc:sldMk cId="3906144605" sldId="552"/>
        </pc:sldMkLst>
        <pc:grpChg chg="del">
          <ac:chgData name="Okello, Amanda (CDC/NCHHSTP/DHP)" userId="09749c6a-e551-4e3b-9cb5-cca621b825c4" providerId="ADAL" clId="{8D3EEF05-7250-4BB8-B9DD-3E1FBB33625C}" dt="2025-04-25T17:32:35.575" v="414" actId="21"/>
          <ac:grpSpMkLst>
            <pc:docMk/>
            <pc:sldMk cId="3906144605" sldId="552"/>
            <ac:grpSpMk id="2" creationId="{7CC9C2FB-61F7-F47E-E731-AB826C2C3AFB}"/>
          </ac:grpSpMkLst>
        </pc:grpChg>
        <pc:graphicFrameChg chg="del">
          <ac:chgData name="Okello, Amanda (CDC/NCHHSTP/DHP)" userId="09749c6a-e551-4e3b-9cb5-cca621b825c4" providerId="ADAL" clId="{8D3EEF05-7250-4BB8-B9DD-3E1FBB33625C}" dt="2025-04-25T17:32:35.575" v="414" actId="21"/>
          <ac:graphicFrameMkLst>
            <pc:docMk/>
            <pc:sldMk cId="3906144605" sldId="552"/>
            <ac:graphicFrameMk id="5" creationId="{B08A8B7E-D69A-406E-A86F-7ACD7C4B7D34}"/>
          </ac:graphicFrameMkLst>
        </pc:graphicFrameChg>
        <pc:picChg chg="add mod ord">
          <ac:chgData name="Okello, Amanda (CDC/NCHHSTP/DHP)" userId="09749c6a-e551-4e3b-9cb5-cca621b825c4" providerId="ADAL" clId="{8D3EEF05-7250-4BB8-B9DD-3E1FBB33625C}" dt="2025-04-25T17:32:56.740" v="419" actId="962"/>
          <ac:picMkLst>
            <pc:docMk/>
            <pc:sldMk cId="3906144605" sldId="552"/>
            <ac:picMk id="13" creationId="{8C212712-9F02-06C1-6E6B-9D029D89FB09}"/>
          </ac:picMkLst>
        </pc:picChg>
        <pc:picChg chg="mod ord">
          <ac:chgData name="Okello, Amanda (CDC/NCHHSTP/DHP)" userId="09749c6a-e551-4e3b-9cb5-cca621b825c4" providerId="ADAL" clId="{8D3EEF05-7250-4BB8-B9DD-3E1FBB33625C}" dt="2025-04-25T17:32:26.550" v="413" actId="962"/>
          <ac:picMkLst>
            <pc:docMk/>
            <pc:sldMk cId="3906144605" sldId="552"/>
            <ac:picMk id="22" creationId="{9ABC7495-17C5-0FE8-129B-D67B265EA43A}"/>
          </ac:picMkLst>
        </pc:picChg>
        <pc:cxnChg chg="del">
          <ac:chgData name="Okello, Amanda (CDC/NCHHSTP/DHP)" userId="09749c6a-e551-4e3b-9cb5-cca621b825c4" providerId="ADAL" clId="{8D3EEF05-7250-4BB8-B9DD-3E1FBB33625C}" dt="2025-04-25T17:32:35.575" v="414" actId="21"/>
          <ac:cxnSpMkLst>
            <pc:docMk/>
            <pc:sldMk cId="3906144605" sldId="552"/>
            <ac:cxnSpMk id="12" creationId="{682C1937-A3A7-2C34-C656-E6E92B296BB5}"/>
          </ac:cxnSpMkLst>
        </pc:cxnChg>
      </pc:sldChg>
      <pc:sldChg chg="addSp delSp modSp mod">
        <pc:chgData name="Okello, Amanda (CDC/NCHHSTP/DHP)" userId="09749c6a-e551-4e3b-9cb5-cca621b825c4" providerId="ADAL" clId="{8D3EEF05-7250-4BB8-B9DD-3E1FBB33625C}" dt="2025-04-25T17:34:46.352" v="451" actId="962"/>
        <pc:sldMkLst>
          <pc:docMk/>
          <pc:sldMk cId="4227503057" sldId="553"/>
        </pc:sldMkLst>
        <pc:spChg chg="mod">
          <ac:chgData name="Okello, Amanda (CDC/NCHHSTP/DHP)" userId="09749c6a-e551-4e3b-9cb5-cca621b825c4" providerId="ADAL" clId="{8D3EEF05-7250-4BB8-B9DD-3E1FBB33625C}" dt="2025-04-25T17:33:55.511" v="434" actId="14100"/>
          <ac:spMkLst>
            <pc:docMk/>
            <pc:sldMk cId="4227503057" sldId="553"/>
            <ac:spMk id="4" creationId="{9323466D-452C-22CC-FCD2-D149525A5EA6}"/>
          </ac:spMkLst>
        </pc:spChg>
        <pc:spChg chg="add del">
          <ac:chgData name="Okello, Amanda (CDC/NCHHSTP/DHP)" userId="09749c6a-e551-4e3b-9cb5-cca621b825c4" providerId="ADAL" clId="{8D3EEF05-7250-4BB8-B9DD-3E1FBB33625C}" dt="2025-04-25T17:34:24.417" v="445" actId="21"/>
          <ac:spMkLst>
            <pc:docMk/>
            <pc:sldMk cId="4227503057" sldId="553"/>
            <ac:spMk id="9" creationId="{C2E9E0BC-3DAE-2610-DF88-3778D0985157}"/>
          </ac:spMkLst>
        </pc:spChg>
        <pc:graphicFrameChg chg="add del">
          <ac:chgData name="Okello, Amanda (CDC/NCHHSTP/DHP)" userId="09749c6a-e551-4e3b-9cb5-cca621b825c4" providerId="ADAL" clId="{8D3EEF05-7250-4BB8-B9DD-3E1FBB33625C}" dt="2025-04-25T17:34:24.417" v="445" actId="21"/>
          <ac:graphicFrameMkLst>
            <pc:docMk/>
            <pc:sldMk cId="4227503057" sldId="553"/>
            <ac:graphicFrameMk id="8" creationId="{17D3A5CD-5131-4C60-A79A-1CF4A3E36B70}"/>
          </ac:graphicFrameMkLst>
        </pc:graphicFrameChg>
        <pc:picChg chg="add mod">
          <ac:chgData name="Okello, Amanda (CDC/NCHHSTP/DHP)" userId="09749c6a-e551-4e3b-9cb5-cca621b825c4" providerId="ADAL" clId="{8D3EEF05-7250-4BB8-B9DD-3E1FBB33625C}" dt="2025-04-25T17:34:20.751" v="443" actId="1076"/>
          <ac:picMkLst>
            <pc:docMk/>
            <pc:sldMk cId="4227503057" sldId="553"/>
            <ac:picMk id="2" creationId="{7C5F5069-9C5A-EEC0-5AAA-302D41458FFB}"/>
          </ac:picMkLst>
        </pc:picChg>
        <pc:picChg chg="add mod ord">
          <ac:chgData name="Okello, Amanda (CDC/NCHHSTP/DHP)" userId="09749c6a-e551-4e3b-9cb5-cca621b825c4" providerId="ADAL" clId="{8D3EEF05-7250-4BB8-B9DD-3E1FBB33625C}" dt="2025-04-25T17:34:40.213" v="450" actId="962"/>
          <ac:picMkLst>
            <pc:docMk/>
            <pc:sldMk cId="4227503057" sldId="553"/>
            <ac:picMk id="5" creationId="{1FBB0E05-11DF-F76C-6E71-EE86E146BB13}"/>
          </ac:picMkLst>
        </pc:picChg>
        <pc:picChg chg="add del mod ord">
          <ac:chgData name="Okello, Amanda (CDC/NCHHSTP/DHP)" userId="09749c6a-e551-4e3b-9cb5-cca621b825c4" providerId="ADAL" clId="{8D3EEF05-7250-4BB8-B9DD-3E1FBB33625C}" dt="2025-04-25T17:34:46.352" v="451" actId="962"/>
          <ac:picMkLst>
            <pc:docMk/>
            <pc:sldMk cId="4227503057" sldId="553"/>
            <ac:picMk id="22" creationId="{9ABC7495-17C5-0FE8-129B-D67B265EA43A}"/>
          </ac:picMkLst>
        </pc:picChg>
      </pc:sldChg>
      <pc:sldChg chg="addSp delSp modSp mod">
        <pc:chgData name="Okello, Amanda (CDC/NCHHSTP/DHP)" userId="09749c6a-e551-4e3b-9cb5-cca621b825c4" providerId="ADAL" clId="{8D3EEF05-7250-4BB8-B9DD-3E1FBB33625C}" dt="2025-04-25T17:35:16.028" v="461" actId="962"/>
        <pc:sldMkLst>
          <pc:docMk/>
          <pc:sldMk cId="1926308470" sldId="554"/>
        </pc:sldMkLst>
        <pc:graphicFrameChg chg="del">
          <ac:chgData name="Okello, Amanda (CDC/NCHHSTP/DHP)" userId="09749c6a-e551-4e3b-9cb5-cca621b825c4" providerId="ADAL" clId="{8D3EEF05-7250-4BB8-B9DD-3E1FBB33625C}" dt="2025-04-25T17:34:59.833" v="456" actId="21"/>
          <ac:graphicFrameMkLst>
            <pc:docMk/>
            <pc:sldMk cId="1926308470" sldId="554"/>
            <ac:graphicFrameMk id="7" creationId="{977BE095-4C00-404A-AEA0-CF6C840FA41E}"/>
          </ac:graphicFrameMkLst>
        </pc:graphicFrameChg>
        <pc:picChg chg="add mod ord">
          <ac:chgData name="Okello, Amanda (CDC/NCHHSTP/DHP)" userId="09749c6a-e551-4e3b-9cb5-cca621b825c4" providerId="ADAL" clId="{8D3EEF05-7250-4BB8-B9DD-3E1FBB33625C}" dt="2025-04-25T17:35:16.028" v="461" actId="962"/>
          <ac:picMkLst>
            <pc:docMk/>
            <pc:sldMk cId="1926308470" sldId="554"/>
            <ac:picMk id="2" creationId="{9CB38D68-4612-C4B2-3FAF-C6C991C4612F}"/>
          </ac:picMkLst>
        </pc:picChg>
        <pc:picChg chg="mod ord">
          <ac:chgData name="Okello, Amanda (CDC/NCHHSTP/DHP)" userId="09749c6a-e551-4e3b-9cb5-cca621b825c4" providerId="ADAL" clId="{8D3EEF05-7250-4BB8-B9DD-3E1FBB33625C}" dt="2025-04-25T17:34:52.038" v="455"/>
          <ac:picMkLst>
            <pc:docMk/>
            <pc:sldMk cId="1926308470" sldId="554"/>
            <ac:picMk id="22" creationId="{9ABC7495-17C5-0FE8-129B-D67B265EA43A}"/>
          </ac:picMkLst>
        </pc:picChg>
      </pc:sldChg>
      <pc:sldChg chg="addSp delSp modSp mod">
        <pc:chgData name="Okello, Amanda (CDC/NCHHSTP/DHP)" userId="09749c6a-e551-4e3b-9cb5-cca621b825c4" providerId="ADAL" clId="{8D3EEF05-7250-4BB8-B9DD-3E1FBB33625C}" dt="2025-04-25T17:35:56.252" v="472" actId="962"/>
        <pc:sldMkLst>
          <pc:docMk/>
          <pc:sldMk cId="3587311479" sldId="555"/>
        </pc:sldMkLst>
        <pc:graphicFrameChg chg="del">
          <ac:chgData name="Okello, Amanda (CDC/NCHHSTP/DHP)" userId="09749c6a-e551-4e3b-9cb5-cca621b825c4" providerId="ADAL" clId="{8D3EEF05-7250-4BB8-B9DD-3E1FBB33625C}" dt="2025-04-25T17:35:31.083" v="466" actId="21"/>
          <ac:graphicFrameMkLst>
            <pc:docMk/>
            <pc:sldMk cId="3587311479" sldId="555"/>
            <ac:graphicFrameMk id="7" creationId="{3D06FB0A-03CC-4A5B-A29C-E707D592A3B6}"/>
          </ac:graphicFrameMkLst>
        </pc:graphicFrameChg>
        <pc:picChg chg="add mod ord">
          <ac:chgData name="Okello, Amanda (CDC/NCHHSTP/DHP)" userId="09749c6a-e551-4e3b-9cb5-cca621b825c4" providerId="ADAL" clId="{8D3EEF05-7250-4BB8-B9DD-3E1FBB33625C}" dt="2025-04-25T17:35:43.590" v="471" actId="962"/>
          <ac:picMkLst>
            <pc:docMk/>
            <pc:sldMk cId="3587311479" sldId="555"/>
            <ac:picMk id="2" creationId="{4B5D94C6-563E-2852-113C-7A3F5DB146F0}"/>
          </ac:picMkLst>
        </pc:picChg>
        <pc:picChg chg="mod ord">
          <ac:chgData name="Okello, Amanda (CDC/NCHHSTP/DHP)" userId="09749c6a-e551-4e3b-9cb5-cca621b825c4" providerId="ADAL" clId="{8D3EEF05-7250-4BB8-B9DD-3E1FBB33625C}" dt="2025-04-25T17:35:56.252" v="472" actId="962"/>
          <ac:picMkLst>
            <pc:docMk/>
            <pc:sldMk cId="3587311479" sldId="555"/>
            <ac:picMk id="22" creationId="{9ABC7495-17C5-0FE8-129B-D67B265EA43A}"/>
          </ac:picMkLst>
        </pc:picChg>
      </pc:sldChg>
      <pc:sldChg chg="addSp delSp modSp mod">
        <pc:chgData name="Okello, Amanda (CDC/NCHHSTP/DHP)" userId="09749c6a-e551-4e3b-9cb5-cca621b825c4" providerId="ADAL" clId="{8D3EEF05-7250-4BB8-B9DD-3E1FBB33625C}" dt="2025-04-25T17:36:34.402" v="477"/>
        <pc:sldMkLst>
          <pc:docMk/>
          <pc:sldMk cId="3583539152" sldId="557"/>
        </pc:sldMkLst>
        <pc:spChg chg="del">
          <ac:chgData name="Okello, Amanda (CDC/NCHHSTP/DHP)" userId="09749c6a-e551-4e3b-9cb5-cca621b825c4" providerId="ADAL" clId="{8D3EEF05-7250-4BB8-B9DD-3E1FBB33625C}" dt="2025-04-25T17:36:28.007" v="474" actId="21"/>
          <ac:spMkLst>
            <pc:docMk/>
            <pc:sldMk cId="3583539152" sldId="557"/>
            <ac:spMk id="2" creationId="{5CD8958D-A25A-77D2-8BAF-7EB768452F15}"/>
          </ac:spMkLst>
        </pc:spChg>
        <pc:spChg chg="add del mod">
          <ac:chgData name="Okello, Amanda (CDC/NCHHSTP/DHP)" userId="09749c6a-e551-4e3b-9cb5-cca621b825c4" providerId="ADAL" clId="{8D3EEF05-7250-4BB8-B9DD-3E1FBB33625C}" dt="2025-04-25T17:36:29.877" v="475" actId="478"/>
          <ac:spMkLst>
            <pc:docMk/>
            <pc:sldMk cId="3583539152" sldId="557"/>
            <ac:spMk id="5" creationId="{79693797-D124-872F-B10B-2D2DDE2FDC80}"/>
          </ac:spMkLst>
        </pc:spChg>
        <pc:picChg chg="mod">
          <ac:chgData name="Okello, Amanda (CDC/NCHHSTP/DHP)" userId="09749c6a-e551-4e3b-9cb5-cca621b825c4" providerId="ADAL" clId="{8D3EEF05-7250-4BB8-B9DD-3E1FBB33625C}" dt="2025-04-25T17:36:01.715" v="473" actId="962"/>
          <ac:picMkLst>
            <pc:docMk/>
            <pc:sldMk cId="3583539152" sldId="557"/>
            <ac:picMk id="4" creationId="{5FD5A4E2-A67B-056D-EB61-3CECDBFD58CE}"/>
          </ac:picMkLst>
        </pc:picChg>
        <pc:picChg chg="add ord">
          <ac:chgData name="Okello, Amanda (CDC/NCHHSTP/DHP)" userId="09749c6a-e551-4e3b-9cb5-cca621b825c4" providerId="ADAL" clId="{8D3EEF05-7250-4BB8-B9DD-3E1FBB33625C}" dt="2025-04-25T17:36:34.402" v="477"/>
          <ac:picMkLst>
            <pc:docMk/>
            <pc:sldMk cId="3583539152" sldId="557"/>
            <ac:picMk id="6" creationId="{CEC51216-E9D4-8E39-2C24-6E0504B3BEAB}"/>
          </ac:picMkLst>
        </pc:picChg>
      </pc:sldChg>
      <pc:sldChg chg="addSp delSp modSp mod">
        <pc:chgData name="Okello, Amanda (CDC/NCHHSTP/DHP)" userId="09749c6a-e551-4e3b-9cb5-cca621b825c4" providerId="ADAL" clId="{8D3EEF05-7250-4BB8-B9DD-3E1FBB33625C}" dt="2025-04-25T17:26:44.509" v="306" actId="962"/>
        <pc:sldMkLst>
          <pc:docMk/>
          <pc:sldMk cId="1427689941" sldId="558"/>
        </pc:sldMkLst>
        <pc:spChg chg="add del">
          <ac:chgData name="Okello, Amanda (CDC/NCHHSTP/DHP)" userId="09749c6a-e551-4e3b-9cb5-cca621b825c4" providerId="ADAL" clId="{8D3EEF05-7250-4BB8-B9DD-3E1FBB33625C}" dt="2025-04-25T17:26:24.501" v="300" actId="21"/>
          <ac:spMkLst>
            <pc:docMk/>
            <pc:sldMk cId="1427689941" sldId="558"/>
            <ac:spMk id="4" creationId="{8A27E036-F702-8169-51B7-4E06B4EE55F4}"/>
          </ac:spMkLst>
        </pc:spChg>
        <pc:spChg chg="add del">
          <ac:chgData name="Okello, Amanda (CDC/NCHHSTP/DHP)" userId="09749c6a-e551-4e3b-9cb5-cca621b825c4" providerId="ADAL" clId="{8D3EEF05-7250-4BB8-B9DD-3E1FBB33625C}" dt="2025-04-25T17:26:24.501" v="300" actId="21"/>
          <ac:spMkLst>
            <pc:docMk/>
            <pc:sldMk cId="1427689941" sldId="558"/>
            <ac:spMk id="5" creationId="{4D9E601C-3F8C-975A-150C-1EF541C0EE69}"/>
          </ac:spMkLst>
        </pc:spChg>
        <pc:spChg chg="add del">
          <ac:chgData name="Okello, Amanda (CDC/NCHHSTP/DHP)" userId="09749c6a-e551-4e3b-9cb5-cca621b825c4" providerId="ADAL" clId="{8D3EEF05-7250-4BB8-B9DD-3E1FBB33625C}" dt="2025-04-25T17:26:24.501" v="300" actId="21"/>
          <ac:spMkLst>
            <pc:docMk/>
            <pc:sldMk cId="1427689941" sldId="558"/>
            <ac:spMk id="7" creationId="{5C26A189-295E-502F-5C07-F9F87D5D7032}"/>
          </ac:spMkLst>
        </pc:spChg>
        <pc:graphicFrameChg chg="add del mod">
          <ac:chgData name="Okello, Amanda (CDC/NCHHSTP/DHP)" userId="09749c6a-e551-4e3b-9cb5-cca621b825c4" providerId="ADAL" clId="{8D3EEF05-7250-4BB8-B9DD-3E1FBB33625C}" dt="2025-04-25T17:26:24.501" v="300" actId="21"/>
          <ac:graphicFrameMkLst>
            <pc:docMk/>
            <pc:sldMk cId="1427689941" sldId="558"/>
            <ac:graphicFrameMk id="9" creationId="{B057AD8E-F502-42B1-9211-8C6960FCAD41}"/>
          </ac:graphicFrameMkLst>
        </pc:graphicFrameChg>
        <pc:picChg chg="add mod">
          <ac:chgData name="Okello, Amanda (CDC/NCHHSTP/DHP)" userId="09749c6a-e551-4e3b-9cb5-cca621b825c4" providerId="ADAL" clId="{8D3EEF05-7250-4BB8-B9DD-3E1FBB33625C}" dt="2025-04-25T17:25:43.963" v="294" actId="1076"/>
          <ac:picMkLst>
            <pc:docMk/>
            <pc:sldMk cId="1427689941" sldId="558"/>
            <ac:picMk id="2" creationId="{BAC67148-B561-2EE7-DDB2-624FEDD8B910}"/>
          </ac:picMkLst>
        </pc:picChg>
        <pc:picChg chg="add mod ord">
          <ac:chgData name="Okello, Amanda (CDC/NCHHSTP/DHP)" userId="09749c6a-e551-4e3b-9cb5-cca621b825c4" providerId="ADAL" clId="{8D3EEF05-7250-4BB8-B9DD-3E1FBB33625C}" dt="2025-04-25T17:26:40.435" v="305" actId="962"/>
          <ac:picMkLst>
            <pc:docMk/>
            <pc:sldMk cId="1427689941" sldId="558"/>
            <ac:picMk id="6" creationId="{805B07E9-0849-FC9E-FB99-7966915D610E}"/>
          </ac:picMkLst>
        </pc:picChg>
        <pc:picChg chg="mod ord">
          <ac:chgData name="Okello, Amanda (CDC/NCHHSTP/DHP)" userId="09749c6a-e551-4e3b-9cb5-cca621b825c4" providerId="ADAL" clId="{8D3EEF05-7250-4BB8-B9DD-3E1FBB33625C}" dt="2025-04-25T17:26:44.509" v="306" actId="962"/>
          <ac:picMkLst>
            <pc:docMk/>
            <pc:sldMk cId="1427689941" sldId="558"/>
            <ac:picMk id="22" creationId="{9ABC7495-17C5-0FE8-129B-D67B265EA43A}"/>
          </ac:picMkLst>
        </pc:picChg>
      </pc:sldChg>
      <pc:sldChg chg="addSp delSp modSp mod">
        <pc:chgData name="Okello, Amanda (CDC/NCHHSTP/DHP)" userId="09749c6a-e551-4e3b-9cb5-cca621b825c4" providerId="ADAL" clId="{8D3EEF05-7250-4BB8-B9DD-3E1FBB33625C}" dt="2025-04-25T17:28:08.545" v="328"/>
        <pc:sldMkLst>
          <pc:docMk/>
          <pc:sldMk cId="3665627981" sldId="559"/>
        </pc:sldMkLst>
        <pc:spChg chg="ord">
          <ac:chgData name="Okello, Amanda (CDC/NCHHSTP/DHP)" userId="09749c6a-e551-4e3b-9cb5-cca621b825c4" providerId="ADAL" clId="{8D3EEF05-7250-4BB8-B9DD-3E1FBB33625C}" dt="2025-04-25T17:28:07.124" v="326"/>
          <ac:spMkLst>
            <pc:docMk/>
            <pc:sldMk cId="3665627981" sldId="559"/>
            <ac:spMk id="3" creationId="{C4AD56DD-BBBE-0072-7F45-1997442C464B}"/>
          </ac:spMkLst>
        </pc:spChg>
        <pc:spChg chg="mod">
          <ac:chgData name="Okello, Amanda (CDC/NCHHSTP/DHP)" userId="09749c6a-e551-4e3b-9cb5-cca621b825c4" providerId="ADAL" clId="{8D3EEF05-7250-4BB8-B9DD-3E1FBB33625C}" dt="2025-04-25T17:28:04.460" v="323"/>
          <ac:spMkLst>
            <pc:docMk/>
            <pc:sldMk cId="3665627981" sldId="559"/>
            <ac:spMk id="4" creationId="{894A92D5-B5BA-EA31-346D-C61A51BC4D4A}"/>
          </ac:spMkLst>
        </pc:spChg>
        <pc:spChg chg="add del">
          <ac:chgData name="Okello, Amanda (CDC/NCHHSTP/DHP)" userId="09749c6a-e551-4e3b-9cb5-cca621b825c4" providerId="ADAL" clId="{8D3EEF05-7250-4BB8-B9DD-3E1FBB33625C}" dt="2025-04-25T17:27:43.060" v="317" actId="21"/>
          <ac:spMkLst>
            <pc:docMk/>
            <pc:sldMk cId="3665627981" sldId="559"/>
            <ac:spMk id="6" creationId="{857ED1BF-5063-9ED7-E4D4-26709D84F955}"/>
          </ac:spMkLst>
        </pc:spChg>
        <pc:spChg chg="add del">
          <ac:chgData name="Okello, Amanda (CDC/NCHHSTP/DHP)" userId="09749c6a-e551-4e3b-9cb5-cca621b825c4" providerId="ADAL" clId="{8D3EEF05-7250-4BB8-B9DD-3E1FBB33625C}" dt="2025-04-25T17:27:43.060" v="317" actId="21"/>
          <ac:spMkLst>
            <pc:docMk/>
            <pc:sldMk cId="3665627981" sldId="559"/>
            <ac:spMk id="7" creationId="{29EDC8A9-13E9-4BBE-DCDE-AC62B135B4E0}"/>
          </ac:spMkLst>
        </pc:spChg>
        <pc:spChg chg="add del">
          <ac:chgData name="Okello, Amanda (CDC/NCHHSTP/DHP)" userId="09749c6a-e551-4e3b-9cb5-cca621b825c4" providerId="ADAL" clId="{8D3EEF05-7250-4BB8-B9DD-3E1FBB33625C}" dt="2025-04-25T17:27:43.060" v="317" actId="21"/>
          <ac:spMkLst>
            <pc:docMk/>
            <pc:sldMk cId="3665627981" sldId="559"/>
            <ac:spMk id="8" creationId="{5C7A47C4-EF28-6432-294E-9221EF8154E1}"/>
          </ac:spMkLst>
        </pc:spChg>
        <pc:graphicFrameChg chg="add del mod">
          <ac:chgData name="Okello, Amanda (CDC/NCHHSTP/DHP)" userId="09749c6a-e551-4e3b-9cb5-cca621b825c4" providerId="ADAL" clId="{8D3EEF05-7250-4BB8-B9DD-3E1FBB33625C}" dt="2025-04-25T17:27:43.060" v="317" actId="21"/>
          <ac:graphicFrameMkLst>
            <pc:docMk/>
            <pc:sldMk cId="3665627981" sldId="559"/>
            <ac:graphicFrameMk id="2" creationId="{FDE8106A-C5AF-4124-9E9F-A65B9D735734}"/>
          </ac:graphicFrameMkLst>
        </pc:graphicFrameChg>
        <pc:picChg chg="add mod">
          <ac:chgData name="Okello, Amanda (CDC/NCHHSTP/DHP)" userId="09749c6a-e551-4e3b-9cb5-cca621b825c4" providerId="ADAL" clId="{8D3EEF05-7250-4BB8-B9DD-3E1FBB33625C}" dt="2025-04-25T17:27:02.971" v="311" actId="1076"/>
          <ac:picMkLst>
            <pc:docMk/>
            <pc:sldMk cId="3665627981" sldId="559"/>
            <ac:picMk id="5" creationId="{0A0BDB78-6A0D-F5C9-3994-B74C3C2185F2}"/>
          </ac:picMkLst>
        </pc:picChg>
        <pc:picChg chg="add mod ord">
          <ac:chgData name="Okello, Amanda (CDC/NCHHSTP/DHP)" userId="09749c6a-e551-4e3b-9cb5-cca621b825c4" providerId="ADAL" clId="{8D3EEF05-7250-4BB8-B9DD-3E1FBB33625C}" dt="2025-04-25T17:28:02.428" v="322" actId="962"/>
          <ac:picMkLst>
            <pc:docMk/>
            <pc:sldMk cId="3665627981" sldId="559"/>
            <ac:picMk id="9" creationId="{3998B1A2-1CD8-34F6-8BDF-051C66AE3C84}"/>
          </ac:picMkLst>
        </pc:picChg>
        <pc:picChg chg="mod ord">
          <ac:chgData name="Okello, Amanda (CDC/NCHHSTP/DHP)" userId="09749c6a-e551-4e3b-9cb5-cca621b825c4" providerId="ADAL" clId="{8D3EEF05-7250-4BB8-B9DD-3E1FBB33625C}" dt="2025-04-25T17:28:08.545" v="328"/>
          <ac:picMkLst>
            <pc:docMk/>
            <pc:sldMk cId="3665627981" sldId="559"/>
            <ac:picMk id="22" creationId="{9ABC7495-17C5-0FE8-129B-D67B265EA4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4/25/2025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4/25/2025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dc.gov/hiv-data/nhss/index.html" TargetMode="External"/><Relationship Id="rId4" Type="http://schemas.openxmlformats.org/officeDocument/2006/relationships/hyperlink" Target="https://www.cdc.gov/nchs/data/nvss/handbook/2019-Funeral-Directors-Handbook-508.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dc.gov/hiv-data/nhss/index.html" TargetMode="External"/><Relationship Id="rId4" Type="http://schemas.openxmlformats.org/officeDocument/2006/relationships/hyperlink" Target="https://www.cdc.gov/nchs/data/nvss/handbook/2019-Funeral-Directors-Handbook-508.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cdc.gov/hiv-data/nhss/index.html" TargetMode="External"/><Relationship Id="rId4" Type="http://schemas.openxmlformats.org/officeDocument/2006/relationships/hyperlink" Target="https://www.cdc.gov/nchs/data/nvss/handbook/2019-Funeral-Directors-Handbook-508.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nder.cdc.gov/" TargetMode="External"/><Relationship Id="rId7" Type="http://schemas.openxmlformats.org/officeDocument/2006/relationships/hyperlink" Target="https://www.cdc.gov/nchhstp/about/atlasplu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dc.gov/hiv-data/nhss/hiv-diagnoses-deaths-prevalence.html" TargetMode="External"/><Relationship Id="rId5" Type="http://schemas.openxmlformats.org/officeDocument/2006/relationships/hyperlink" Target="https://www.cdc.gov/hiv-data/nhss/index.html" TargetMode="External"/><Relationship Id="rId4" Type="http://schemas.openxmlformats.org/officeDocument/2006/relationships/hyperlink" Target="http://www.cdc.gov/nchs/deaths.ht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cdc.gov/nchs/data/nvss/handbook/2019-Funeral-Directors-Handbook-508.pdf" TargetMode="External"/><Relationship Id="rId4" Type="http://schemas.openxmlformats.org/officeDocument/2006/relationships/hyperlink" Target="https://wonder.cdc.gov/"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mn-lt"/>
                <a:ea typeface="Calibri" panose="020F0502020204030204" pitchFamily="34" charset="0"/>
                <a:cs typeface="Arial" panose="020B0604020202020204" pitchFamily="34" charset="0"/>
              </a:rPr>
              <a:t>This slide set presents data on HIV-related mortality through 2023.</a:t>
            </a:r>
            <a:endParaRPr lang="en-US" altLang="en-US" sz="1200" dirty="0">
              <a:latin typeface="+mn-lt"/>
            </a:endParaRPr>
          </a:p>
          <a:p>
            <a:endParaRPr lang="en-US" sz="1200" dirty="0">
              <a:latin typeface="+mn-lt"/>
            </a:endParaRPr>
          </a:p>
          <a:p>
            <a:r>
              <a:rPr lang="en-US" sz="1200" b="0" i="0" u="none" strike="noStrike" dirty="0">
                <a:solidFill>
                  <a:srgbClr val="000000"/>
                </a:solidFill>
                <a:effectLst/>
                <a:latin typeface="+mn-lt"/>
              </a:rPr>
              <a:t>These slides were prepared by the Division of HIV Prevention, National Center for HIV, Viral Hepatitis, STD, and TB Prevention (NCHHSTP), Centers for Disease Control and Prevention (CDC). These slides present data on persons with HIV in the United States based on cases of HIV reported to CDC’s National HIV Surveillance System (NHSS) through December 2024. </a:t>
            </a:r>
            <a:endParaRPr lang="en-US" sz="1200" b="0" i="0" u="none" strike="noStrike" baseline="0" dirty="0">
              <a:solidFill>
                <a:srgbClr val="000000"/>
              </a:solidFill>
              <a:effectLst/>
              <a:latin typeface="+mn-lt"/>
            </a:endParaRPr>
          </a:p>
          <a:p>
            <a:pPr>
              <a:lnSpc>
                <a:spcPct val="100000"/>
              </a:lnSpc>
              <a:spcBef>
                <a:spcPts val="0"/>
              </a:spcBef>
            </a:pPr>
            <a:endParaRPr lang="en-US" sz="1200" b="0" baseline="0" dirty="0">
              <a:latin typeface="+mn-lt"/>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b="0" i="1" dirty="0">
                <a:latin typeface="+mn-lt"/>
              </a:rPr>
              <a:t>Note</a:t>
            </a:r>
            <a:r>
              <a:rPr lang="en-US" sz="1200" b="0" dirty="0">
                <a:latin typeface="+mn-lt"/>
              </a:rPr>
              <a:t>. This slide set is in the public domain. You may reproduce these slides without permission; </a:t>
            </a:r>
            <a:r>
              <a:rPr lang="en-US" sz="1200" b="0" kern="1200" dirty="0">
                <a:solidFill>
                  <a:schemeClr val="tx1"/>
                </a:solidFill>
                <a:effectLst/>
                <a:latin typeface="+mn-lt"/>
                <a:ea typeface="+mn-ea"/>
                <a:cs typeface="+mn-cs"/>
              </a:rPr>
              <a:t>however, citation as to source is appreciated.</a:t>
            </a:r>
          </a:p>
          <a:p>
            <a:pPr marL="457200" marR="0" lvl="1" indent="0" algn="l" defTabSz="914400" rtl="0" eaLnBrk="1" fontAlgn="base" latinLnBrk="0" hangingPunct="1">
              <a:lnSpc>
                <a:spcPct val="100000"/>
              </a:lnSpc>
              <a:spcBef>
                <a:spcPts val="0"/>
              </a:spcBef>
              <a:spcAft>
                <a:spcPct val="0"/>
              </a:spcAft>
              <a:buClrTx/>
              <a:buSzTx/>
              <a:buFontTx/>
              <a:buNone/>
              <a:tabLst/>
              <a:defRPr/>
            </a:pPr>
            <a:r>
              <a:rPr lang="en-US" sz="1200" b="0" kern="1200" dirty="0">
                <a:solidFill>
                  <a:schemeClr val="tx1"/>
                </a:solidFill>
                <a:effectLst/>
                <a:latin typeface="+mn-lt"/>
                <a:ea typeface="+mn-ea"/>
                <a:cs typeface="+mn-cs"/>
              </a:rPr>
              <a:t>Centers for Disease Control and Prevention. </a:t>
            </a:r>
            <a:r>
              <a:rPr lang="en-US" sz="1200" b="0" i="1" kern="1200" dirty="0">
                <a:solidFill>
                  <a:schemeClr val="tx1"/>
                </a:solidFill>
                <a:effectLst/>
                <a:latin typeface="+mn-lt"/>
                <a:ea typeface="+mn-ea"/>
                <a:cs typeface="+mn-cs"/>
              </a:rPr>
              <a:t>HIV Mortality 2023.</a:t>
            </a:r>
            <a:r>
              <a:rPr lang="en-US" sz="1200" b="0" kern="1200" dirty="0">
                <a:solidFill>
                  <a:schemeClr val="tx1"/>
                </a:solidFill>
                <a:effectLst/>
                <a:latin typeface="+mn-lt"/>
                <a:ea typeface="+mn-ea"/>
                <a:cs typeface="+mn-cs"/>
              </a:rPr>
              <a:t> Atlanta: U.S. Department of Health and Human Services; 2024.</a:t>
            </a:r>
            <a:r>
              <a:rPr lang="en-US" sz="1200" b="0" dirty="0">
                <a:latin typeface="+mn-lt"/>
              </a:rPr>
              <a:t> </a:t>
            </a: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b="0" dirty="0">
                <a:latin typeface="+mn-lt"/>
              </a:rPr>
              <a:t>You are also free to adapt and revise these slides; however, you must remove the CDC name and logo if changes are made.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kern="1200" dirty="0">
              <a:solidFill>
                <a:schemeClr val="tx1"/>
              </a:solidFill>
              <a:effectLst/>
              <a:latin typeface="+mn-lt"/>
              <a:ea typeface="+mn-ea"/>
              <a:cs typeface="+mn-cs"/>
            </a:endParaRPr>
          </a:p>
          <a:p>
            <a:endParaRPr lang="en-US" sz="1800" baseline="0" dirty="0"/>
          </a:p>
          <a:p>
            <a:endParaRPr lang="en-US" sz="1800" baseline="0" dirty="0"/>
          </a:p>
          <a:p>
            <a:endParaRPr lang="en-US" sz="1800" dirty="0"/>
          </a:p>
          <a:p>
            <a:endParaRPr lang="en-US" sz="18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This slide uses data reported to the National HIV Surveillance System through December 31, 2024, </a:t>
            </a:r>
            <a:r>
              <a:rPr lang="en-US" sz="1200" b="0">
                <a:effectLst/>
                <a:latin typeface="+mn-lt"/>
                <a:ea typeface="Calibri" panose="020F0502020204030204" pitchFamily="34" charset="0"/>
                <a:cs typeface="Arial" panose="020B0604020202020204" pitchFamily="34" charset="0"/>
              </a:rPr>
              <a:t>in the United States</a:t>
            </a:r>
            <a:r>
              <a:rPr lang="en-US" sz="1200">
                <a:effectLst/>
                <a:latin typeface="+mn-lt"/>
                <a:ea typeface="Calibri" panose="020F0502020204030204" pitchFamily="34" charset="0"/>
                <a:cs typeface="Arial" panose="020B0604020202020204" pitchFamily="34" charset="0"/>
              </a:rPr>
              <a:t>, and represents the deaths of persons with diagnosed HIV due to any underlying cause. To control for geographic differences in the prevalence of HIV, the death rates were based on denominators consisting of numbers of persons with an HIV diagnosis, rather than the general populations of the states. The rates were highest in Alabama, Alaska, Delaware, Hawaii, Kentucky, Maine, Maryland, Michigan, Missouri, New Mexico, North Dakota, Oklahoma, and West Virginia.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0">
                <a:effectLst/>
                <a:latin typeface="+mn-lt"/>
                <a:ea typeface="Times New Roman" panose="02020603050405020304" pitchFamily="18" charset="0"/>
                <a:cs typeface="Arial" panose="020B0604020202020204" pitchFamily="34" charset="0"/>
              </a:rPr>
              <a:t>Death and prevalence data for Mississippi</a:t>
            </a:r>
            <a:r>
              <a:rPr lang="en-US" sz="1200" b="0">
                <a:effectLst/>
                <a:latin typeface="+mn-lt"/>
                <a:ea typeface="Calibri" panose="020F0502020204030204" pitchFamily="34" charset="0"/>
                <a:cs typeface="Arial" panose="020B0604020202020204" pitchFamily="34" charset="0"/>
              </a:rPr>
              <a:t> and Utah </a:t>
            </a:r>
            <a:r>
              <a:rPr lang="en-US" sz="1200" b="0">
                <a:effectLst/>
                <a:latin typeface="+mn-lt"/>
                <a:ea typeface="Times New Roman" panose="02020603050405020304" pitchFamily="18" charset="0"/>
                <a:cs typeface="Arial" panose="020B0604020202020204" pitchFamily="34" charset="0"/>
              </a:rPr>
              <a:t>should be interpreted with caution due to incomplete reporting of deaths to CDC for the year 2023</a:t>
            </a:r>
            <a:r>
              <a:rPr lang="en-US" sz="1200" b="0">
                <a:solidFill>
                  <a:srgbClr val="000000"/>
                </a:solidFill>
                <a:effectLst/>
                <a:latin typeface="+mn-lt"/>
                <a:ea typeface="Times New Roman" panose="02020603050405020304" pitchFamily="18" charset="0"/>
                <a:cs typeface="Calibri" panose="020F0502020204030204" pitchFamily="34" charset="0"/>
              </a:rPr>
              <a:t>.</a:t>
            </a:r>
          </a:p>
          <a:p>
            <a:pPr marL="0" marR="0">
              <a:spcBef>
                <a:spcPts val="0"/>
              </a:spcBef>
              <a:spcAft>
                <a:spcPts val="800"/>
              </a:spcAft>
            </a:pPr>
            <a:endParaRPr lang="en-US" sz="1200" b="0">
              <a:solidFill>
                <a:srgbClr val="000000"/>
              </a:solidFill>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800"/>
              </a:spcAft>
              <a:buClrTx/>
              <a:buSzTx/>
              <a:buFontTx/>
              <a:buNone/>
              <a:tabLst/>
              <a:defRPr/>
            </a:pPr>
            <a:r>
              <a:rPr lang="en-US" sz="1200" b="0">
                <a:effectLst/>
                <a:latin typeface="+mn-lt"/>
                <a:ea typeface="Calibri" panose="020F0502020204030204" pitchFamily="34" charset="0"/>
                <a:cs typeface="Times New Roman" panose="02020603050405020304" pitchFamily="18" charset="0"/>
              </a:rPr>
              <a:t>Death data are based on residence at death. </a:t>
            </a:r>
            <a:r>
              <a:rPr lang="en-US" sz="1200" b="0">
                <a:effectLst/>
                <a:latin typeface="+mn-lt"/>
                <a:ea typeface="Calibri" panose="020F0502020204030204" pitchFamily="34" charset="0"/>
                <a:cs typeface="Arial" panose="020B0604020202020204" pitchFamily="34" charset="0"/>
              </a:rPr>
              <a:t>The data for this slide comes from the National HIV Surveillance System. </a:t>
            </a:r>
          </a:p>
          <a:p>
            <a:pPr marL="0" marR="0" lvl="0" indent="0" algn="l" defTabSz="914400" rtl="0" eaLnBrk="1" fontAlgn="base" latinLnBrk="0" hangingPunct="1">
              <a:lnSpc>
                <a:spcPct val="100000"/>
              </a:lnSpc>
              <a:spcBef>
                <a:spcPts val="0"/>
              </a:spcBef>
              <a:spcAft>
                <a:spcPts val="800"/>
              </a:spcAft>
              <a:buClrTx/>
              <a:buSzTx/>
              <a:buFontTx/>
              <a:buNone/>
              <a:tabLst/>
              <a:defRPr/>
            </a:pPr>
            <a:endParaRPr lang="en-US" b="0">
              <a:latin typeface="+mn-lt"/>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and prevalence,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7058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Bef>
                <a:spcPts val="0"/>
              </a:spcBef>
              <a:spcAft>
                <a:spcPts val="0"/>
              </a:spcAft>
            </a:pPr>
            <a:r>
              <a:rPr lang="en-US" sz="1200">
                <a:effectLst/>
                <a:latin typeface="+mn-lt"/>
                <a:ea typeface="Calibri" panose="020F0502020204030204" pitchFamily="34" charset="0"/>
                <a:cs typeface="Calibri"/>
              </a:rPr>
              <a:t>In all four U.S. Census regions of the United States, the age-adjusted rate of death due to HIV disease increased until 1994 and 1995, and then rapidly decreased in 1996 and 1997, coinciding with the increase in the use of highly active antiretroviral therapy (HAART). </a:t>
            </a:r>
          </a:p>
          <a:p>
            <a:pPr>
              <a:lnSpc>
                <a:spcPct val="107000"/>
              </a:lnSpc>
              <a:spcBef>
                <a:spcPts val="0"/>
              </a:spcBef>
              <a:spcAft>
                <a:spcPts val="0"/>
              </a:spcAft>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Times New Roman" panose="02020603050405020304" pitchFamily="18" charset="0"/>
              </a:rPr>
              <a:t>Death data are based on residence at death. </a:t>
            </a: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rPr>
              <a:t>For more information on regions, see the National HIV Surveillance System (NHSS) Technical Notes, available at </a:t>
            </a:r>
            <a:r>
              <a:rPr lang="en-US" sz="1200" b="0">
                <a:effectLst/>
                <a:latin typeface="+mn-lt"/>
                <a:hlinkClick r:id="rId5" tooltip="https://www.cdc.gov/hiv-data/nhss/index.html"/>
              </a:rPr>
              <a:t>https://www.cdc.gov/hiv-data/nhss/index.html</a:t>
            </a:r>
            <a:r>
              <a:rPr lang="en-US" sz="1200" b="0">
                <a:effectLst/>
                <a:latin typeface="+mn-lt"/>
              </a:rPr>
              <a:t>.</a:t>
            </a:r>
          </a:p>
          <a:p>
            <a:pPr marL="0" marR="0" lvl="0" indent="0">
              <a:lnSpc>
                <a:spcPct val="107000"/>
              </a:lnSpc>
              <a:spcBef>
                <a:spcPts val="0"/>
              </a:spcBef>
              <a:spcAft>
                <a:spcPts val="0"/>
              </a:spcAft>
              <a:buFont typeface="+mj-lt"/>
              <a:buNone/>
            </a:pP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30752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of </a:t>
            </a:r>
            <a:r>
              <a:rPr lang="en-US" sz="1200">
                <a:effectLst/>
                <a:latin typeface="+mn-lt"/>
                <a:ea typeface="Calibri" panose="020F0502020204030204" pitchFamily="34" charset="0"/>
                <a:cs typeface="Arial" panose="020B0604020202020204" pitchFamily="34" charset="0"/>
              </a:rPr>
              <a:t>persons who died of HIV disease from 1987 </a:t>
            </a:r>
            <a:r>
              <a:rPr lang="en-US" sz="1200" b="0">
                <a:effectLst/>
                <a:latin typeface="+mn-lt"/>
                <a:ea typeface="Calibri" panose="020F0502020204030204" pitchFamily="34" charset="0"/>
                <a:cs typeface="Arial" panose="020B0604020202020204" pitchFamily="34" charset="0"/>
              </a:rPr>
              <a:t>to</a:t>
            </a:r>
            <a:r>
              <a:rPr lang="en-US" sz="1200">
                <a:effectLst/>
                <a:latin typeface="+mn-lt"/>
                <a:ea typeface="Calibri" panose="020F0502020204030204" pitchFamily="34" charset="0"/>
                <a:cs typeface="Arial" panose="020B0604020202020204" pitchFamily="34" charset="0"/>
              </a:rPr>
              <a:t> 2023, the percentage who resided in the South increased from 28% to 55%, while the percentage in the Northeast decreased from 39% to 15%, and the percentage in the West decreased from 24% to 18%. The percentage in the Midwest has been relatively stable, ranging from 8%</a:t>
            </a:r>
            <a:r>
              <a:rPr lang="en-US" sz="1200">
                <a:latin typeface="+mn-lt"/>
              </a:rPr>
              <a:t>−</a:t>
            </a:r>
            <a:r>
              <a:rPr lang="en-US" sz="1200">
                <a:effectLst/>
                <a:latin typeface="+mn-lt"/>
                <a:ea typeface="Calibri" panose="020F0502020204030204" pitchFamily="34" charset="0"/>
                <a:cs typeface="Arial" panose="020B0604020202020204" pitchFamily="34" charset="0"/>
              </a:rPr>
              <a:t>12%, and at 12% in 2023.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comes from death certificate data compiled by the National Center for Health Statistics (NCHS) 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r>
              <a:rPr lang="en-US" sz="1200">
                <a:effectLst/>
                <a:latin typeface="+mn-lt"/>
                <a:ea typeface="Calibri" panose="020F0502020204030204" pitchFamily="34" charset="0"/>
                <a:cs typeface="Times New Roman" panose="02020603050405020304" pitchFamily="18" charset="0"/>
              </a:rPr>
              <a:t>Death data are based on residence at death.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1">
              <a:effectLst/>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rPr>
              <a:t>For more information on region, see the National HIV Surveillance System (NHSS) Technical Notes, available at </a:t>
            </a:r>
            <a:r>
              <a:rPr lang="en-US" sz="1200" b="0">
                <a:effectLst/>
                <a:latin typeface="+mn-lt"/>
                <a:hlinkClick r:id="rId5" tooltip="https://www.cdc.gov/hiv-data/nhss/index.html"/>
              </a:rPr>
              <a:t>https://www.cdc.gov/hiv-data/nhss/index.html</a:t>
            </a:r>
            <a:r>
              <a:rPr lang="en-US" sz="1200" b="0">
                <a:effectLst/>
                <a:latin typeface="+mn-lt"/>
              </a:rPr>
              <a:t>.</a:t>
            </a:r>
          </a:p>
          <a:p>
            <a:pPr defTabSz="916137">
              <a:defRPr/>
            </a:pPr>
            <a:endParaRPr lang="en-US" b="0">
              <a:solidFill>
                <a:srgbClr val="000000"/>
              </a:solidFill>
            </a:endParaRPr>
          </a:p>
          <a:p>
            <a:pPr defTabSz="916137">
              <a:defRPr/>
            </a:pPr>
            <a:endParaRPr lang="en-US" b="0">
              <a:solidFill>
                <a:srgbClr val="000000"/>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154725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th</a:t>
            </a:r>
            <a:r>
              <a:rPr lang="en-US" sz="1200">
                <a:effectLst/>
                <a:latin typeface="+mn-lt"/>
                <a:ea typeface="Calibri" panose="020F0502020204030204" pitchFamily="34" charset="0"/>
                <a:cs typeface="Arial" panose="020B0604020202020204" pitchFamily="34" charset="0"/>
              </a:rPr>
              <a:t>e age-adjusted rate of death with HIV disease as the underlying cause has been highest among Black</a:t>
            </a:r>
            <a:r>
              <a:rPr lang="en-US" sz="1200" b="0">
                <a:effectLst/>
                <a:latin typeface="+mn-lt"/>
                <a:ea typeface="Calibri" panose="020F0502020204030204" pitchFamily="34" charset="0"/>
                <a:cs typeface="Arial" panose="020B0604020202020204" pitchFamily="34" charset="0"/>
              </a:rPr>
              <a:t>/</a:t>
            </a:r>
            <a:r>
              <a:rPr lang="en-US" sz="1200">
                <a:effectLst/>
                <a:latin typeface="+mn-lt"/>
                <a:ea typeface="Calibri" panose="020F0502020204030204" pitchFamily="34" charset="0"/>
                <a:cs typeface="Arial" panose="020B0604020202020204" pitchFamily="34" charset="0"/>
              </a:rPr>
              <a:t>African American persons and second highest among </a:t>
            </a:r>
            <a:r>
              <a:rPr lang="en-US" sz="1200" b="0">
                <a:effectLst/>
                <a:latin typeface="+mn-lt"/>
                <a:ea typeface="Calibri" panose="020F0502020204030204" pitchFamily="34" charset="0"/>
                <a:cs typeface="Arial" panose="020B0604020202020204" pitchFamily="34" charset="0"/>
              </a:rPr>
              <a:t>Hispanic/Latino </a:t>
            </a:r>
            <a:r>
              <a:rPr lang="en-US" sz="1200">
                <a:effectLst/>
                <a:latin typeface="+mn-lt"/>
                <a:ea typeface="Calibri" panose="020F0502020204030204" pitchFamily="34" charset="0"/>
                <a:cs typeface="Arial" panose="020B0604020202020204" pitchFamily="34" charset="0"/>
              </a:rPr>
              <a:t>persons. In every racial/ethnic group, the rate decreased greatly from 1995</a:t>
            </a:r>
            <a:r>
              <a:rPr lang="en-US" sz="1200">
                <a:latin typeface="+mn-lt"/>
              </a:rPr>
              <a:t>−</a:t>
            </a:r>
            <a:r>
              <a:rPr lang="en-US" sz="1200">
                <a:effectLst/>
                <a:latin typeface="+mn-lt"/>
                <a:ea typeface="Calibri" panose="020F0502020204030204" pitchFamily="34" charset="0"/>
                <a:cs typeface="Arial" panose="020B0604020202020204" pitchFamily="34" charset="0"/>
              </a:rPr>
              <a:t>1998.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Data for years 1990–1998 were requested from NCHS and analyzed by CDC’s HIV Surveillance Branch. Data for years 1999–2023 were published 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a:t>
            </a:r>
            <a:r>
              <a:rPr lang="en-US" sz="1200">
                <a:effectLst/>
                <a:latin typeface="Segoe UI" panose="020B0502040204020203" pitchFamily="34" charset="0"/>
                <a:ea typeface="Calibri" panose="020F0502020204030204" pitchFamily="34" charset="0"/>
                <a:cs typeface="Arial" panose="020B0604020202020204" pitchFamily="34" charset="0"/>
              </a:rPr>
              <a:t>D</a:t>
            </a:r>
            <a:r>
              <a:rPr lang="en-US" sz="1200">
                <a:effectLst/>
                <a:latin typeface="Segoe UI" panose="020B0502040204020203" pitchFamily="34" charset="0"/>
              </a:rPr>
              <a:t>eaths for multiracial persons were available starting in 2018.</a:t>
            </a:r>
            <a:endParaRPr lang="en-US" sz="10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a:t>
            </a:r>
            <a:r>
              <a:rPr lang="en-US" sz="1200" b="0">
                <a:effectLst/>
                <a:latin typeface="+mn-lt"/>
                <a:ea typeface="Calibri" panose="020F0502020204030204" pitchFamily="34" charset="0"/>
                <a:cs typeface="Arial" panose="020B0604020202020204" pitchFamily="34" charset="0"/>
              </a:rPr>
              <a:t>sex, age, and </a:t>
            </a:r>
            <a:r>
              <a:rPr lang="en-US" sz="1200">
                <a:effectLst/>
                <a:latin typeface="+mn-lt"/>
                <a:ea typeface="Calibri" panose="020F0502020204030204" pitchFamily="34" charset="0"/>
                <a:cs typeface="Arial" panose="020B0604020202020204" pitchFamily="34" charset="0"/>
              </a:rPr>
              <a:t>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77083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In the United States, from 1990</a:t>
            </a:r>
            <a:r>
              <a:rPr lang="en-US" sz="1200" b="0" dirty="0">
                <a:latin typeface="+mn-lt"/>
              </a:rPr>
              <a:t> to </a:t>
            </a:r>
            <a:r>
              <a:rPr lang="en-US" sz="1200" dirty="0">
                <a:effectLst/>
                <a:latin typeface="+mn-lt"/>
                <a:ea typeface="Calibri" panose="020F0502020204030204" pitchFamily="34" charset="0"/>
                <a:cs typeface="Arial" panose="020B0604020202020204" pitchFamily="34" charset="0"/>
              </a:rPr>
              <a:t>2023, the percentage of Black/African American persons among those who died of HIV disease as the underlying cause increased from 29% to 48%, while the percentage of White persons decreased from 53% to 33%. This shift in the racial/ethnic distribution of deaths accelerated from 1996</a:t>
            </a:r>
            <a:r>
              <a:rPr lang="en-US" sz="1200" dirty="0">
                <a:latin typeface="+mn-lt"/>
              </a:rPr>
              <a:t>−</a:t>
            </a:r>
            <a:r>
              <a:rPr lang="en-US" sz="1200" dirty="0">
                <a:effectLst/>
                <a:latin typeface="+mn-lt"/>
                <a:ea typeface="Calibri" panose="020F0502020204030204" pitchFamily="34" charset="0"/>
                <a:cs typeface="Arial" panose="020B0604020202020204" pitchFamily="34" charset="0"/>
              </a:rPr>
              <a:t>1998, coincident with the increasing use of highly active antiretroviral therapy. For all years, the percentage of Hispanic/Latino persons was stable, ranging from approximately 13%</a:t>
            </a:r>
            <a:r>
              <a:rPr lang="en-US" sz="1200" dirty="0">
                <a:latin typeface="+mn-lt"/>
              </a:rPr>
              <a:t>−</a:t>
            </a:r>
            <a:r>
              <a:rPr lang="en-US" sz="1200" dirty="0">
                <a:effectLst/>
                <a:latin typeface="+mn-lt"/>
                <a:ea typeface="Calibri" panose="020F0502020204030204" pitchFamily="34" charset="0"/>
                <a:cs typeface="Arial" panose="020B0604020202020204" pitchFamily="34" charset="0"/>
              </a:rPr>
              <a:t>16%, and the percentage of persons in other racial/ethnic groups (including Asian/Pacific Islander persons and American Indian/Alaska Native persons) was stable, ranging from 1%</a:t>
            </a:r>
            <a:r>
              <a:rPr lang="en-US" sz="1200" dirty="0">
                <a:latin typeface="+mn-lt"/>
              </a:rPr>
              <a:t>−</a:t>
            </a:r>
            <a:r>
              <a:rPr lang="en-US" sz="1200" dirty="0">
                <a:effectLst/>
                <a:latin typeface="+mn-lt"/>
                <a:ea typeface="Calibri" panose="020F0502020204030204" pitchFamily="34" charset="0"/>
                <a:cs typeface="Arial" panose="020B0604020202020204" pitchFamily="34" charset="0"/>
              </a:rPr>
              <a:t>3%. In addition, the percentage of persons of unspecified race/ethnicity decreased from 4% in 1990 to around 1% in 2023.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dirty="0">
                <a:solidFill>
                  <a:srgbClr val="5F5F5F"/>
                </a:solidFill>
                <a:latin typeface="+mn-lt"/>
              </a:rPr>
              <a:t>Note. </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dirty="0">
                <a:effectLst/>
                <a:latin typeface="+mn-lt"/>
                <a:ea typeface="Calibri" panose="020F0502020204030204" pitchFamily="34" charset="0"/>
                <a:cs typeface="Arial" panose="020B0604020202020204" pitchFamily="34" charset="0"/>
              </a:rPr>
              <a:t>. For the calculation of the national percentage of deaths by race and ethnicity, data for a few states were excluded for the years when death certificates for those states did not collect information on Hispanic/Latino ethnicity. The states for which data were omitted are Connecticut and Louisiana in 1990, New Hampshire through 1992, and Oklahoma through 1996.</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Other race/ethnicity includes American Indian/Alaska Native, Asian, Native Hawaiian or other Pacific Islander, and multiracial persons. Unspecified race/ethnicity includes persons with an unknown race/ethnicity.</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For details on reporting of </a:t>
            </a:r>
            <a:r>
              <a:rPr lang="en-US" sz="1200" b="0" dirty="0">
                <a:effectLst/>
                <a:latin typeface="+mn-lt"/>
                <a:ea typeface="Calibri" panose="020F0502020204030204" pitchFamily="34" charset="0"/>
                <a:cs typeface="Arial" panose="020B0604020202020204" pitchFamily="34" charset="0"/>
              </a:rPr>
              <a:t>sex, age, </a:t>
            </a:r>
            <a:r>
              <a:rPr lang="en-US" sz="1200" dirty="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dirty="0">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dirty="0">
                <a:effectLst/>
                <a:latin typeface="+mn-lt"/>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solidFill>
                <a:srgbClr val="00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59815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for both males and females, in the most recent 5 years for which data were available, the average rates of death with HIV disease as the underlying cause among Black/African American persons were higher </a:t>
            </a:r>
            <a:r>
              <a:rPr lang="en-US" sz="1200">
                <a:effectLst/>
                <a:latin typeface="+mn-lt"/>
                <a:ea typeface="Calibri" panose="020F0502020204030204" pitchFamily="34" charset="0"/>
                <a:cs typeface="Arial" panose="020B0604020202020204" pitchFamily="34" charset="0"/>
              </a:rPr>
              <a:t>than the rates among Hispanic/Latino persons, which were higher than the rates among the remaining racial/ethnic groups. Among males, the rate among Asian/Pacific Islander persons was lower than the rates in each of the four other groups, including White persons, and the rate among American Indian/Alaska Native males was higher than the rate among White males. The rate among Black/African American females was higher than the rate among males in every racial/ethnic group, except Black/African American males.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a:effectLst/>
                <a:latin typeface="+mn-lt"/>
                <a:ea typeface="Calibri" panose="020F0502020204030204" pitchFamily="34" charset="0"/>
                <a:cs typeface="Arial" panose="020B0604020202020204" pitchFamily="34" charset="0"/>
              </a:rPr>
              <a:t>The data for this slide comes from death certificate data compiled by the National Center for Health </a:t>
            </a:r>
            <a:r>
              <a:rPr lang="en-US" sz="1200" b="0">
                <a:effectLst/>
                <a:latin typeface="+mn-lt"/>
                <a:ea typeface="Calibri" panose="020F0502020204030204" pitchFamily="34" charset="0"/>
                <a:cs typeface="Arial" panose="020B0604020202020204" pitchFamily="34" charset="0"/>
              </a:rPr>
              <a:t>Statistics (NCHS)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Death rates are considered unreliable when the rate is calculated with a numerator of 20 or less. </a:t>
            </a: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Due to unreliable annual age-adjusted rates, data are excluded for American Indian/Alaska Native, Asian, and Native Hawaiian or other Pacific Islander females and multiracial males and females.</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a:t>
            </a:r>
            <a:r>
              <a:rPr lang="en-US" sz="1200" b="0">
                <a:effectLst/>
                <a:latin typeface="+mn-lt"/>
                <a:ea typeface="Calibri" panose="020F0502020204030204" pitchFamily="34" charset="0"/>
                <a:cs typeface="Arial" panose="020B0604020202020204" pitchFamily="34" charset="0"/>
              </a:rPr>
              <a:t>sex, age, </a:t>
            </a:r>
            <a:r>
              <a:rPr lang="en-US" sz="120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pPr fontAlgn="base"/>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22689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In the United States, in the most recent 5 years for which data were available, </a:t>
            </a:r>
            <a:r>
              <a:rPr lang="en-US" sz="1200" dirty="0">
                <a:effectLst/>
                <a:latin typeface="+mn-lt"/>
                <a:ea typeface="Calibri" panose="020F0502020204030204" pitchFamily="34" charset="0"/>
                <a:cs typeface="Arial" panose="020B0604020202020204" pitchFamily="34" charset="0"/>
              </a:rPr>
              <a:t>Black/African American persons had the highest rate in each of the four regions. The rates among Black/African American persons were higher in the Northeast and South than in the other two regions (Northeast: 5.2 per 100,000; South: 6.4 per 100,000). The rates among Hispanic/Latino persons varied by region, with the highest rate in the Northeast and South (2.2 deaths per 100,000 population). The rates among White persons varied slightly by region, with the highest average rate of death in the South at 0.9 deaths per 100,000.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Arial" panose="020B0604020202020204" pitchFamily="34" charset="0"/>
              </a:rPr>
              <a:t>Across all regions, average rates of death among Black</a:t>
            </a:r>
            <a:r>
              <a:rPr lang="en-US" sz="1200" b="0" dirty="0">
                <a:effectLst/>
                <a:latin typeface="+mn-lt"/>
                <a:ea typeface="Calibri" panose="020F0502020204030204" pitchFamily="34" charset="0"/>
                <a:cs typeface="Arial" panose="020B0604020202020204" pitchFamily="34" charset="0"/>
              </a:rPr>
              <a:t>/</a:t>
            </a:r>
            <a:r>
              <a:rPr lang="en-US" sz="1200" dirty="0">
                <a:effectLst/>
                <a:latin typeface="+mn-lt"/>
                <a:ea typeface="Calibri" panose="020F0502020204030204" pitchFamily="34" charset="0"/>
                <a:cs typeface="Arial" panose="020B0604020202020204" pitchFamily="34" charset="0"/>
              </a:rPr>
              <a:t>African American persons were several times higher than rates among Hispanic/Latino and White persons. </a:t>
            </a:r>
            <a:r>
              <a:rPr lang="en-US" sz="1200" dirty="0">
                <a:solidFill>
                  <a:srgbClr val="5F5F5F"/>
                </a:solidFill>
                <a:latin typeface="+mn-lt"/>
                <a:cs typeface="Calibri"/>
              </a:rPr>
              <a:t>In the Northeast, the death rate among Black/African American persons was 13.8 times the rate of death among White persons. In the Midwest, South, and West ,the rate of deaths due to HIV disease was 9.0, 7.1, and 5.5 times higher, respectively, among </a:t>
            </a:r>
            <a:r>
              <a:rPr lang="en-US" sz="1200" b="0" dirty="0">
                <a:solidFill>
                  <a:srgbClr val="5F5F5F"/>
                </a:solidFill>
                <a:latin typeface="+mn-lt"/>
                <a:cs typeface="Calibri"/>
              </a:rPr>
              <a:t>Black</a:t>
            </a:r>
            <a:r>
              <a:rPr lang="en-US" sz="1200" b="0" dirty="0">
                <a:effectLst/>
                <a:latin typeface="+mn-lt"/>
                <a:ea typeface="Calibri" panose="020F0502020204030204" pitchFamily="34" charset="0"/>
                <a:cs typeface="Arial" panose="020B0604020202020204" pitchFamily="34" charset="0"/>
              </a:rPr>
              <a:t>/</a:t>
            </a:r>
            <a:r>
              <a:rPr lang="en-US" sz="1200" dirty="0">
                <a:solidFill>
                  <a:srgbClr val="5F5F5F"/>
                </a:solidFill>
                <a:latin typeface="+mn-lt"/>
                <a:cs typeface="Calibri"/>
              </a:rPr>
              <a:t>African American persons compared to White persons. In </a:t>
            </a:r>
            <a:r>
              <a:rPr lang="en-US" sz="1200" dirty="0">
                <a:effectLst/>
                <a:latin typeface="+mn-lt"/>
                <a:ea typeface="Calibri" panose="020F0502020204030204" pitchFamily="34" charset="0"/>
                <a:cs typeface="Arial" panose="020B0604020202020204" pitchFamily="34" charset="0"/>
              </a:rPr>
              <a:t>all regions, the rate among Hispanic/Latino persons was higher than the rate among White persons. </a:t>
            </a:r>
            <a:r>
              <a:rPr lang="en-US" sz="1200" dirty="0">
                <a:solidFill>
                  <a:srgbClr val="5F5F5F"/>
                </a:solidFill>
                <a:latin typeface="+mn-lt"/>
                <a:cs typeface="Calibri"/>
              </a:rPr>
              <a:t>In the Northeast, the death rate among Hispanic/Latino persons was 5.9 times the rate of death among White persons. In the Midwest, South, and West, the rate of deaths due to HIV disease was 2.0, 2.5, and 1.6 times higher, respectively, among Hispanic/Latino persons compared to White persons.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dirty="0">
                <a:solidFill>
                  <a:srgbClr val="5F5F5F"/>
                </a:solidFill>
                <a:latin typeface="+mn-lt"/>
              </a:rPr>
              <a:t>Note. </a:t>
            </a: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Data for American Indian/Alaska Native, Asian/Pacific Islander, and multiracial persons were either unreliable or suppressed for years 2019</a:t>
            </a:r>
            <a:r>
              <a:rPr lang="en-US" sz="1200" dirty="0">
                <a:latin typeface="+mn-lt"/>
              </a:rPr>
              <a:t>−</a:t>
            </a:r>
            <a:r>
              <a:rPr lang="en-US" sz="1200" dirty="0">
                <a:effectLst/>
                <a:latin typeface="+mn-lt"/>
                <a:ea typeface="Calibri" panose="020F0502020204030204" pitchFamily="34" charset="0"/>
                <a:cs typeface="Arial" panose="020B0604020202020204" pitchFamily="34" charset="0"/>
              </a:rPr>
              <a:t>2023. Data are suppressed when the data meet the criteria for confidentiality constraints.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The data for this slide comes from death certificate data compiled by the National Center for Health </a:t>
            </a:r>
            <a:r>
              <a:rPr lang="en-US" sz="1200" b="0" dirty="0">
                <a:effectLst/>
                <a:latin typeface="+mn-lt"/>
                <a:ea typeface="Calibri" panose="020F0502020204030204" pitchFamily="34" charset="0"/>
                <a:cs typeface="Arial" panose="020B0604020202020204" pitchFamily="34" charset="0"/>
              </a:rPr>
              <a:t>Statistics (NCHS) </a:t>
            </a:r>
            <a:r>
              <a:rPr lang="en-US" sz="1200" dirty="0">
                <a:effectLst/>
                <a:latin typeface="+mn-lt"/>
                <a:ea typeface="Calibri" panose="020F0502020204030204" pitchFamily="34" charset="0"/>
                <a:cs typeface="Arial" panose="020B0604020202020204" pitchFamily="34" charset="0"/>
              </a:rPr>
              <a:t>and downloaded from the CDC WONDER Online Database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dirty="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For details on reporting of </a:t>
            </a:r>
            <a:r>
              <a:rPr lang="en-US" sz="1200" b="0" dirty="0">
                <a:effectLst/>
                <a:latin typeface="+mn-lt"/>
                <a:ea typeface="Calibri" panose="020F0502020204030204" pitchFamily="34" charset="0"/>
                <a:cs typeface="Arial" panose="020B0604020202020204" pitchFamily="34" charset="0"/>
              </a:rPr>
              <a:t>sex, age, </a:t>
            </a:r>
            <a:r>
              <a:rPr lang="en-US" sz="1200" dirty="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dirty="0">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dirty="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b="0" dirty="0">
                <a:effectLst/>
                <a:latin typeface="+mn-lt"/>
              </a:rPr>
              <a:t>For more information on region, see the National HIV Surveillance System (NHSS) Technical Notes, available at </a:t>
            </a:r>
            <a:r>
              <a:rPr lang="en-US" b="0" dirty="0">
                <a:effectLst/>
                <a:latin typeface="+mn-lt"/>
                <a:hlinkClick r:id="rId5" tooltip="https://www.cdc.gov/hiv-data/nhss/index.html"/>
              </a:rPr>
              <a:t>https://www.cdc.gov/hiv-data/nhss/index.html</a:t>
            </a:r>
            <a:r>
              <a:rPr lang="en-US" b="0" dirty="0">
                <a:effectLst/>
                <a:latin typeface="+mn-lt"/>
              </a:rPr>
              <a:t>.</a:t>
            </a:r>
          </a:p>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sz="1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84750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48717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a:t>
            </a:r>
            <a:r>
              <a:rPr lang="en-US" sz="1200" b="1">
                <a:effectLst/>
                <a:latin typeface="+mn-lt"/>
                <a:ea typeface="Calibri" panose="020F0502020204030204" pitchFamily="34" charset="0"/>
                <a:cs typeface="Arial" panose="020B0604020202020204" pitchFamily="34" charset="0"/>
              </a:rPr>
              <a:t> </a:t>
            </a:r>
            <a:r>
              <a:rPr lang="en-US" sz="1200">
                <a:effectLst/>
                <a:latin typeface="+mn-lt"/>
                <a:ea typeface="Calibri" panose="020F0502020204030204" pitchFamily="34" charset="0"/>
                <a:cs typeface="Arial" panose="020B0604020202020204" pitchFamily="34" charset="0"/>
              </a:rPr>
              <a:t>HIV disease was the leading cause of death among persons 25</a:t>
            </a:r>
            <a:r>
              <a:rPr lang="en-US" sz="1200">
                <a:latin typeface="+mn-lt"/>
              </a:rPr>
              <a:t>−</a:t>
            </a:r>
            <a:r>
              <a:rPr lang="en-US" sz="1200">
                <a:effectLst/>
                <a:latin typeface="+mn-lt"/>
                <a:ea typeface="Calibri" panose="020F0502020204030204" pitchFamily="34" charset="0"/>
                <a:cs typeface="Arial" panose="020B0604020202020204" pitchFamily="34" charset="0"/>
              </a:rPr>
              <a:t>44 years old in 1994 and 1995. In 1995, HIV disease caused about 30,500 deaths, or 19% of all deaths in this age group. The rank of HIV disease fell to 3rd place in 1997</a:t>
            </a:r>
            <a:r>
              <a:rPr lang="en-US" sz="1200">
                <a:latin typeface="+mn-lt"/>
              </a:rPr>
              <a:t>−1</a:t>
            </a:r>
            <a:r>
              <a:rPr lang="en-US" sz="1200">
                <a:effectLst/>
                <a:latin typeface="+mn-lt"/>
                <a:ea typeface="Calibri" panose="020F0502020204030204" pitchFamily="34" charset="0"/>
                <a:cs typeface="Arial" panose="020B0604020202020204" pitchFamily="34" charset="0"/>
              </a:rPr>
              <a:t>998, to 5th place in 1999</a:t>
            </a:r>
            <a:r>
              <a:rPr lang="en-US" sz="1200">
                <a:latin typeface="+mn-lt"/>
              </a:rPr>
              <a:t>−</a:t>
            </a:r>
            <a:r>
              <a:rPr lang="en-US" sz="1200">
                <a:effectLst/>
                <a:latin typeface="+mn-lt"/>
                <a:ea typeface="Calibri" panose="020F0502020204030204" pitchFamily="34" charset="0"/>
                <a:cs typeface="Arial" panose="020B0604020202020204" pitchFamily="34" charset="0"/>
              </a:rPr>
              <a:t>2000, to 6th place in 2001, eventually falling to 12th place in 2023 causing about 1,146 deaths, or less than 1% of all deaths in this age group.</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a:latin typeface="Arial" panose="020B0604020202020204" pitchFamily="34" charset="0"/>
            </a:endParaRP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726127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a:t>
            </a:r>
            <a:r>
              <a:rPr lang="en-US" sz="1200">
                <a:effectLst/>
                <a:latin typeface="+mn-lt"/>
                <a:ea typeface="Calibri" panose="020F0502020204030204" pitchFamily="34" charset="0"/>
                <a:cs typeface="Arial" panose="020B0604020202020204" pitchFamily="34" charset="0"/>
              </a:rPr>
              <a:t>mong males aged 25</a:t>
            </a:r>
            <a:r>
              <a:rPr lang="en-US" sz="1200">
                <a:latin typeface="+mn-lt"/>
              </a:rPr>
              <a:t>–</a:t>
            </a:r>
            <a:r>
              <a:rPr lang="en-US" sz="1200">
                <a:effectLst/>
                <a:latin typeface="+mn-lt"/>
                <a:ea typeface="Calibri" panose="020F0502020204030204" pitchFamily="34" charset="0"/>
                <a:cs typeface="Arial" panose="020B0604020202020204" pitchFamily="34" charset="0"/>
              </a:rPr>
              <a:t>44 years HIV disease was the leading cause of death from 1992</a:t>
            </a:r>
            <a:r>
              <a:rPr lang="en-US" sz="1200">
                <a:latin typeface="+mn-lt"/>
              </a:rPr>
              <a:t>–</a:t>
            </a:r>
            <a:r>
              <a:rPr lang="en-US" sz="1200">
                <a:effectLst/>
                <a:latin typeface="+mn-lt"/>
                <a:ea typeface="Calibri" panose="020F0502020204030204" pitchFamily="34" charset="0"/>
                <a:cs typeface="Arial" panose="020B0604020202020204" pitchFamily="34" charset="0"/>
              </a:rPr>
              <a:t>1996. The rank of death due to HIV disease fell to 3rd place from 1997</a:t>
            </a:r>
            <a:r>
              <a:rPr lang="en-US" sz="1200">
                <a:latin typeface="+mn-lt"/>
              </a:rPr>
              <a:t>–</a:t>
            </a:r>
            <a:r>
              <a:rPr lang="en-US" sz="1200">
                <a:effectLst/>
                <a:latin typeface="+mn-lt"/>
                <a:ea typeface="Calibri" panose="020F0502020204030204" pitchFamily="34" charset="0"/>
                <a:cs typeface="Arial" panose="020B0604020202020204" pitchFamily="34" charset="0"/>
              </a:rPr>
              <a:t>1998, to 5th place in 1999, then fell to 9th place in 2023 causing 878 deaths, or less than 1% of all deaths in this age group.</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a:t>
            </a:r>
            <a:r>
              <a:rPr lang="en-US" sz="1200" b="0">
                <a:effectLst/>
                <a:latin typeface="+mn-lt"/>
                <a:ea typeface="Calibri" panose="020F0502020204030204" pitchFamily="34" charset="0"/>
                <a:cs typeface="Arial" panose="020B0604020202020204" pitchFamily="34" charset="0"/>
              </a:rPr>
              <a:t>Statistics (NCHS)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sex</a:t>
            </a:r>
            <a:r>
              <a:rPr lang="en-US" sz="1200" b="0">
                <a:effectLst/>
                <a:latin typeface="+mn-lt"/>
                <a:ea typeface="Calibri" panose="020F0502020204030204" pitchFamily="34" charset="0"/>
                <a:cs typeface="Arial" panose="020B0604020202020204" pitchFamily="34" charset="0"/>
              </a:rPr>
              <a:t>, age, </a:t>
            </a:r>
            <a:r>
              <a:rPr lang="en-US" sz="120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sz="1200" b="0">
              <a:solidFill>
                <a:schemeClr val="accent4"/>
              </a:solidFill>
              <a:effectLst/>
              <a:latin typeface="Arial" panose="020B0604020202020204" pitchFamily="34" charset="0"/>
            </a:endParaRP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sz="1200" b="0">
              <a:solidFill>
                <a:schemeClr val="accent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71898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a:latin typeface="+mn-lt"/>
              </a:rPr>
              <a:t>For all slides in this series, the following notes apply:</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kern="100">
                <a:effectLst/>
                <a:latin typeface="+mn-lt"/>
                <a:ea typeface="Calibri" panose="020F0502020204030204" pitchFamily="34" charset="0"/>
                <a:cs typeface="Times New Roman" panose="02020603050405020304" pitchFamily="18" charset="0"/>
              </a:rPr>
              <a:t>This slide set presents analyses of trends in rates and distributions of deaths in the United States, focusing on deaths with </a:t>
            </a:r>
            <a:r>
              <a:rPr lang="en-US" b="0" kern="100">
                <a:effectLst/>
                <a:latin typeface="+mn-lt"/>
                <a:ea typeface="Calibri" panose="020F0502020204030204" pitchFamily="34" charset="0"/>
                <a:cs typeface="Times New Roman" panose="02020603050405020304" pitchFamily="18" charset="0"/>
              </a:rPr>
              <a:t>HIV</a:t>
            </a:r>
            <a:r>
              <a:rPr lang="en-US" kern="100">
                <a:effectLst/>
                <a:latin typeface="+mn-lt"/>
                <a:ea typeface="Calibri" panose="020F0502020204030204" pitchFamily="34" charset="0"/>
                <a:cs typeface="Times New Roman" panose="02020603050405020304" pitchFamily="18" charset="0"/>
              </a:rPr>
              <a:t> disease as the underlying cause.</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a:latin typeface="+mn-lt"/>
              </a:rPr>
              <a:t>Death data for the general population were </a:t>
            </a:r>
            <a:r>
              <a:rPr lang="en-US" sz="1200">
                <a:effectLst/>
                <a:latin typeface="+mn-lt"/>
                <a:ea typeface="Calibri" panose="020F0502020204030204" pitchFamily="34" charset="0"/>
                <a:cs typeface="Arial" panose="020B0604020202020204" pitchFamily="34" charset="0"/>
              </a:rPr>
              <a:t>based on data compiled by the National Center for Health Statistics (NCHS) from death certificates of US residents in the 50 states and the District of Columbia for the years 1987</a:t>
            </a:r>
            <a:r>
              <a:rPr lang="en-US" sz="1200">
                <a:latin typeface="+mn-lt"/>
              </a:rPr>
              <a:t>–</a:t>
            </a:r>
            <a:r>
              <a:rPr lang="en-US" sz="1200">
                <a:effectLst/>
                <a:latin typeface="+mn-lt"/>
                <a:ea typeface="Calibri" panose="020F0502020204030204" pitchFamily="34" charset="0"/>
                <a:cs typeface="Arial" panose="020B0604020202020204" pitchFamily="34" charset="0"/>
              </a:rPr>
              <a:t>2023 and downloaded from the CDC WONDER Online Database </a:t>
            </a:r>
            <a:r>
              <a:rPr lang="en-US">
                <a:latin typeface="+mn-lt"/>
                <a:hlinkClick r:id="rId3"/>
              </a:rPr>
              <a:t>https://wonder.cdc.gov/</a:t>
            </a:r>
            <a:r>
              <a:rPr lang="en-US" sz="1200">
                <a:effectLst/>
                <a:latin typeface="+mn-lt"/>
                <a:ea typeface="Calibri" panose="020F0502020204030204" pitchFamily="34" charset="0"/>
                <a:cs typeface="Arial" panose="020B0604020202020204" pitchFamily="34" charset="0"/>
              </a:rPr>
              <a:t>. The underlying cause of each death is selected from the conditions reported by physicians, medical examiners, and coroners in the cause-of-death section of the death certificate. When more than one condition is reported, the underlying cause is determined by using a set of standardized rules promulgated as part of the </a:t>
            </a:r>
            <a:r>
              <a:rPr lang="en-US" sz="1200" i="1">
                <a:effectLst/>
                <a:latin typeface="+mn-lt"/>
                <a:ea typeface="Calibri" panose="020F0502020204030204" pitchFamily="34" charset="0"/>
                <a:cs typeface="Arial" panose="020B0604020202020204" pitchFamily="34" charset="0"/>
              </a:rPr>
              <a:t>International Classification of Diseases</a:t>
            </a:r>
            <a:r>
              <a:rPr lang="en-US" sz="1200">
                <a:effectLst/>
                <a:latin typeface="+mn-lt"/>
                <a:ea typeface="Calibri" panose="020F0502020204030204" pitchFamily="34" charset="0"/>
                <a:cs typeface="Arial" panose="020B0604020202020204" pitchFamily="34" charset="0"/>
              </a:rPr>
              <a:t> (</a:t>
            </a:r>
            <a:r>
              <a:rPr lang="en-US" sz="1200" i="1">
                <a:effectLst/>
                <a:latin typeface="+mn-lt"/>
                <a:ea typeface="Calibri" panose="020F0502020204030204" pitchFamily="34" charset="0"/>
                <a:cs typeface="Arial" panose="020B0604020202020204" pitchFamily="34" charset="0"/>
              </a:rPr>
              <a:t>ICD</a:t>
            </a:r>
            <a:r>
              <a:rPr lang="en-US" sz="1200">
                <a:effectLst/>
                <a:latin typeface="+mn-lt"/>
                <a:ea typeface="Calibri" panose="020F0502020204030204" pitchFamily="34" charset="0"/>
                <a:cs typeface="Arial" panose="020B0604020202020204" pitchFamily="34" charset="0"/>
              </a:rPr>
              <a:t>). Additional information on the nature and sources of death-certificate data on causes of death may be found at the NCHS website. These data from NCHS are the sole source of information on all causes of death in the national population, allowing comparison of deaths due to HIV disease and deaths due to other causes. </a:t>
            </a:r>
            <a:r>
              <a:rPr lang="en-US">
                <a:latin typeface="+mn-lt"/>
              </a:rPr>
              <a:t>For more information, see the NCHS Web site: </a:t>
            </a:r>
            <a:r>
              <a:rPr lang="en-US">
                <a:latin typeface="+mn-lt"/>
                <a:hlinkClick r:id="rId4"/>
              </a:rPr>
              <a:t>http://www.cdc.gov/nchs/deaths.htm</a:t>
            </a:r>
            <a:r>
              <a:rPr lang="en-US">
                <a:latin typeface="+mn-lt"/>
              </a:rPr>
              <a:t>.</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a:latin typeface="+mn-lt"/>
              </a:rPr>
              <a:t>Data on deaths among persons with diagnosed HIV (including persons with HIV ever classified as stage 3 [AIDS]) in the 50 states and the District of Columbia are from the National HIV Surveillance System (NHSS).</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r>
              <a:rPr lang="en-US" sz="1200" kern="100">
                <a:latin typeface="+mn-lt"/>
                <a:ea typeface="Calibri"/>
                <a:cs typeface="Calibri"/>
              </a:rPr>
              <a:t>For more information on data sources, data collection and reporting practices, and case definitions, see the </a:t>
            </a:r>
            <a:r>
              <a:rPr lang="fr-FR" sz="1200" kern="100">
                <a:latin typeface="+mn-lt"/>
                <a:ea typeface="Calibri"/>
                <a:cs typeface="Calibri"/>
              </a:rPr>
              <a:t>National HIV Surveillance System (NHSS)</a:t>
            </a:r>
            <a:r>
              <a:rPr lang="en-US" sz="1200" kern="100">
                <a:latin typeface="+mn-lt"/>
                <a:ea typeface="Calibri"/>
                <a:cs typeface="Calibri"/>
              </a:rPr>
              <a:t> Technical Notes, available at </a:t>
            </a:r>
            <a:r>
              <a:rPr lang="en-US" sz="1200">
                <a:effectLst/>
                <a:latin typeface="+mn-lt"/>
                <a:hlinkClick r:id="rId5" tooltip="https://www.cdc.gov/hiv-data/nhss/index.html"/>
              </a:rPr>
              <a:t>https://www.cdc.gov/hiv-data/nhss/index.html</a:t>
            </a:r>
            <a:r>
              <a:rPr lang="en-US" sz="1200">
                <a:effectLst/>
                <a:latin typeface="+mn-lt"/>
              </a:rPr>
              <a:t>. </a:t>
            </a:r>
            <a:endParaRPr lang="en-US" sz="1200">
              <a:latin typeface="+mn-lt"/>
              <a:ea typeface="Calibri"/>
              <a:cs typeface="Calibri"/>
            </a:endParaRPr>
          </a:p>
          <a:p>
            <a:pPr lvl="1"/>
            <a:endParaRPr lang="en-US" sz="1200">
              <a:latin typeface="+mn-lt"/>
              <a:ea typeface="Calibri"/>
              <a:cs typeface="Calibri"/>
            </a:endParaRPr>
          </a:p>
          <a:p>
            <a:r>
              <a:rPr lang="en-US" sz="1200">
                <a:latin typeface="+mn-lt"/>
              </a:rPr>
              <a:t>For more information on deaths, see HIV Surveillance Report Technical Notes at </a:t>
            </a:r>
            <a:r>
              <a:rPr lang="en-US" sz="1200">
                <a:solidFill>
                  <a:srgbClr val="000000"/>
                </a:solidFill>
                <a:latin typeface="+mn-lt"/>
                <a:ea typeface="Calibri"/>
                <a:cs typeface="Calibri"/>
                <a:hlinkClick r:id="rId6"/>
              </a:rPr>
              <a:t>https://www.cdc.gov/hiv-data/nhss/hiv-diagnoses-deaths-prevalence.html</a:t>
            </a:r>
            <a:r>
              <a:rPr lang="en-US" sz="1200">
                <a:solidFill>
                  <a:srgbClr val="000000"/>
                </a:solidFill>
                <a:latin typeface="+mn-lt"/>
                <a:ea typeface="Calibri"/>
                <a:cs typeface="Calibri"/>
              </a:rPr>
              <a:t>. </a:t>
            </a:r>
            <a:endParaRPr lang="en-US" sz="1200">
              <a:latin typeface="+mn-lt"/>
              <a:ea typeface="Calibri"/>
              <a:cs typeface="Calibri"/>
            </a:endParaRPr>
          </a:p>
          <a:p>
            <a:endParaRPr lang="en-US" sz="1200">
              <a:solidFill>
                <a:srgbClr val="135FAB"/>
              </a:solidFill>
              <a:latin typeface="+mn-lt"/>
              <a:ea typeface="Calibri"/>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rPr>
              <a:t>Additional data stratifications and years for deaths among persons with diagnosed HIV are available via NCHHSTP </a:t>
            </a:r>
            <a:r>
              <a:rPr lang="en-US" sz="1200" err="1">
                <a:effectLst/>
                <a:latin typeface="+mn-lt"/>
              </a:rPr>
              <a:t>AtlasPlus</a:t>
            </a:r>
            <a:r>
              <a:rPr lang="en-US" sz="1200">
                <a:effectLst/>
                <a:latin typeface="+mn-lt"/>
              </a:rPr>
              <a:t>, accessible at </a:t>
            </a:r>
            <a:r>
              <a:rPr lang="en-US" sz="1200" u="sng">
                <a:solidFill>
                  <a:srgbClr val="467886"/>
                </a:solidFill>
                <a:effectLst/>
                <a:latin typeface="+mn-lt"/>
                <a:ea typeface="Aptos" panose="020B0004020202020204" pitchFamily="34" charset="0"/>
                <a:cs typeface="Aptos" panose="020B0004020202020204" pitchFamily="34" charset="0"/>
                <a:hlinkClick r:id="rId7"/>
              </a:rPr>
              <a:t>https://www.cdc.gov/nchhstp/about/atlasplus.html</a:t>
            </a:r>
            <a:r>
              <a:rPr lang="en-US" sz="1200" u="sng">
                <a:solidFill>
                  <a:srgbClr val="467886"/>
                </a:solidFill>
                <a:effectLst/>
                <a:latin typeface="+mn-lt"/>
                <a:ea typeface="Aptos" panose="020B0004020202020204" pitchFamily="34" charset="0"/>
                <a:cs typeface="Aptos" panose="020B0004020202020204" pitchFamily="34" charset="0"/>
              </a:rPr>
              <a:t>.</a:t>
            </a:r>
            <a:endParaRPr lang="en-US" sz="1200">
              <a:latin typeface="+mn-lt"/>
              <a:ea typeface="Calibri"/>
              <a:cs typeface="Calibri"/>
            </a:endParaRPr>
          </a:p>
          <a:p>
            <a:endParaRPr lang="en-US" sz="1200">
              <a:solidFill>
                <a:srgbClr val="000000"/>
              </a:solidFill>
              <a:latin typeface="+mn-lt"/>
            </a:endParaRPr>
          </a:p>
          <a:p>
            <a:endParaRPr lang="en-US" kern="10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a:t>
            </a:r>
            <a:r>
              <a:rPr lang="en-US" sz="1200">
                <a:effectLst/>
                <a:latin typeface="+mn-lt"/>
                <a:ea typeface="Calibri" panose="020F0502020204030204" pitchFamily="34" charset="0"/>
                <a:cs typeface="Arial" panose="020B0604020202020204" pitchFamily="34" charset="0"/>
              </a:rPr>
              <a:t>females aged 25</a:t>
            </a:r>
            <a:r>
              <a:rPr lang="en-US" sz="1200">
                <a:latin typeface="+mn-lt"/>
              </a:rPr>
              <a:t>–</a:t>
            </a:r>
            <a:r>
              <a:rPr lang="en-US" sz="1200">
                <a:effectLst/>
                <a:latin typeface="+mn-lt"/>
                <a:ea typeface="Calibri" panose="020F0502020204030204" pitchFamily="34" charset="0"/>
                <a:cs typeface="Arial" panose="020B0604020202020204" pitchFamily="34" charset="0"/>
              </a:rPr>
              <a:t>44 years HIV disease was the leading cause of death in 1995, when HIV disease caused more than 5,000 deaths, or 11% of all deaths in this group. Thereafter, the rate of death due to HIV disease dropped to about the same as the rate due to suicide in the late 1990’s and early 2000’s and is currently lower than both the rate of suicide and chronic liver disease. </a:t>
            </a:r>
          </a:p>
          <a:p>
            <a:pPr marL="0" marR="0" lvl="0" indent="0">
              <a:lnSpc>
                <a:spcPct val="107000"/>
              </a:lnSpc>
              <a:spcBef>
                <a:spcPts val="0"/>
              </a:spcBef>
              <a:spcAft>
                <a:spcPts val="0"/>
              </a:spcAft>
              <a:buFont typeface="+mj-lt"/>
              <a:buNone/>
            </a:pPr>
            <a:endParaRPr lang="en-US" sz="1200" i="1">
              <a:solidFill>
                <a:srgbClr val="5F5F5F"/>
              </a:solidFill>
              <a:effectLst/>
              <a:latin typeface="+mn-lt"/>
              <a:cs typeface="Arial" panose="020B0604020202020204" pitchFamily="34" charset="0"/>
            </a:endParaRPr>
          </a:p>
          <a:p>
            <a:pPr marL="0" marR="0" lvl="0" indent="0">
              <a:lnSpc>
                <a:spcPct val="107000"/>
              </a:lnSpc>
              <a:spcBef>
                <a:spcPts val="0"/>
              </a:spcBef>
              <a:spcAft>
                <a:spcPts val="0"/>
              </a:spcAft>
              <a:buFont typeface="+mj-lt"/>
              <a:buNone/>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a:t>
            </a:r>
            <a:r>
              <a:rPr lang="en-US" sz="1200" b="0">
                <a:effectLst/>
                <a:latin typeface="+mn-lt"/>
                <a:ea typeface="Calibri" panose="020F0502020204030204" pitchFamily="34" charset="0"/>
                <a:cs typeface="Arial" panose="020B0604020202020204" pitchFamily="34" charset="0"/>
              </a:rPr>
              <a:t>Statistics (NCHS)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sex</a:t>
            </a:r>
            <a:r>
              <a:rPr lang="en-US" sz="1200" b="0">
                <a:effectLst/>
                <a:latin typeface="+mn-lt"/>
                <a:ea typeface="Calibri" panose="020F0502020204030204" pitchFamily="34" charset="0"/>
                <a:cs typeface="Arial" panose="020B0604020202020204" pitchFamily="34" charset="0"/>
              </a:rPr>
              <a:t>, age, and </a:t>
            </a:r>
            <a:r>
              <a:rPr lang="en-US" sz="1200">
                <a:effectLst/>
                <a:latin typeface="+mn-lt"/>
                <a:ea typeface="Calibri" panose="020F0502020204030204" pitchFamily="34" charset="0"/>
                <a:cs typeface="Arial" panose="020B0604020202020204" pitchFamily="34" charset="0"/>
              </a:rPr>
              <a:t>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230709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In the United States, among Black/African American males aged 25</a:t>
            </a:r>
            <a:r>
              <a:rPr lang="en-US" sz="1200" b="0" dirty="0">
                <a:latin typeface="+mn-lt"/>
              </a:rPr>
              <a:t>–</a:t>
            </a:r>
            <a:r>
              <a:rPr lang="en-US" sz="1200" b="0" dirty="0">
                <a:effectLst/>
                <a:latin typeface="+mn-lt"/>
                <a:ea typeface="Calibri" panose="020F0502020204030204" pitchFamily="34" charset="0"/>
                <a:cs typeface="Arial" panose="020B0604020202020204" pitchFamily="34" charset="0"/>
              </a:rPr>
              <a:t>44 years, HIV disease was the leading cause of death in 1999, falling to 3</a:t>
            </a:r>
            <a:r>
              <a:rPr lang="en-US" sz="1200" b="0" baseline="30000" dirty="0">
                <a:effectLst/>
                <a:latin typeface="+mn-lt"/>
                <a:ea typeface="Calibri" panose="020F0502020204030204" pitchFamily="34" charset="0"/>
                <a:cs typeface="Arial" panose="020B0604020202020204" pitchFamily="34" charset="0"/>
              </a:rPr>
              <a:t>rd</a:t>
            </a:r>
            <a:r>
              <a:rPr lang="en-US" sz="1200" b="0" dirty="0">
                <a:effectLst/>
                <a:latin typeface="+mn-lt"/>
                <a:ea typeface="Calibri" panose="020F0502020204030204" pitchFamily="34" charset="0"/>
                <a:cs typeface="Arial" panose="020B0604020202020204" pitchFamily="34" charset="0"/>
              </a:rPr>
              <a:t> in 2000</a:t>
            </a:r>
            <a:r>
              <a:rPr lang="en-US" sz="1200" b="0" dirty="0">
                <a:latin typeface="+mn-lt"/>
              </a:rPr>
              <a:t>–</a:t>
            </a:r>
            <a:r>
              <a:rPr lang="en-US" sz="1200" b="0" dirty="0">
                <a:effectLst/>
                <a:latin typeface="+mn-lt"/>
                <a:ea typeface="Calibri" panose="020F0502020204030204" pitchFamily="34" charset="0"/>
                <a:cs typeface="Arial" panose="020B0604020202020204" pitchFamily="34" charset="0"/>
              </a:rPr>
              <a:t>2001. The rate of HIV disease as the underlying cause of death continued to fall and was ranked 7</a:t>
            </a:r>
            <a:r>
              <a:rPr lang="en-US" sz="1200" b="0" baseline="30000" dirty="0">
                <a:effectLst/>
                <a:latin typeface="+mn-lt"/>
                <a:ea typeface="Calibri" panose="020F0502020204030204" pitchFamily="34" charset="0"/>
                <a:cs typeface="Arial" panose="020B0604020202020204" pitchFamily="34" charset="0"/>
              </a:rPr>
              <a:t>th</a:t>
            </a:r>
            <a:r>
              <a:rPr lang="en-US" sz="1200" b="0" dirty="0">
                <a:effectLst/>
                <a:latin typeface="+mn-lt"/>
                <a:ea typeface="Calibri" panose="020F0502020204030204" pitchFamily="34" charset="0"/>
                <a:cs typeface="Arial" panose="020B0604020202020204" pitchFamily="34" charset="0"/>
              </a:rPr>
              <a:t> among all causes of death in 2023, when HIV disease caused 437 deaths, or about 2% of all deaths in this group.  </a:t>
            </a:r>
          </a:p>
          <a:p>
            <a:pPr marL="0" marR="0" lvl="0" indent="0">
              <a:lnSpc>
                <a:spcPct val="107000"/>
              </a:lnSpc>
              <a:spcBef>
                <a:spcPts val="0"/>
              </a:spcBef>
              <a:spcAft>
                <a:spcPts val="0"/>
              </a:spcAft>
              <a:buFont typeface="+mj-lt"/>
              <a:buNone/>
            </a:pPr>
            <a:endParaRPr lang="en-US" sz="1200" b="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dirty="0">
                <a:solidFill>
                  <a:srgbClr val="5F5F5F"/>
                </a:solidFill>
                <a:latin typeface="+mn-lt"/>
              </a:rPr>
              <a:t>Note. </a:t>
            </a:r>
            <a:endParaRPr lang="en-US" sz="1200" b="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endParaRPr lang="en-US" sz="1200" b="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dirty="0">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dirty="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dirty="0">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dirty="0">
                <a:effectLst/>
                <a:latin typeface="+mn-lt"/>
                <a:ea typeface="Calibri" panose="020F0502020204030204" pitchFamily="34" charset="0"/>
                <a:cs typeface="Arial" panose="020B0604020202020204" pitchFamily="34" charset="0"/>
              </a:rPr>
              <a: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60610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Black/African American females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HIV disease was ranked as the 3rd leading cause of death in 1999</a:t>
            </a:r>
            <a:r>
              <a:rPr lang="en-US" sz="1200" b="0">
                <a:latin typeface="+mn-lt"/>
              </a:rPr>
              <a:t>–</a:t>
            </a:r>
            <a:r>
              <a:rPr lang="en-US" sz="1200" b="0">
                <a:effectLst/>
                <a:latin typeface="+mn-lt"/>
                <a:ea typeface="Calibri" panose="020F0502020204030204" pitchFamily="34" charset="0"/>
                <a:cs typeface="Arial" panose="020B0604020202020204" pitchFamily="34" charset="0"/>
              </a:rPr>
              <a:t>2007. The rate of HIV disease as the underlying cause of death continued to fall and was ranked 11</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among all causes of death in 2023, when it caused 168 deaths, or about 1% of all deaths in this group.</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19005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Hispanic/Latino 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HIV disease was ranked as the 3</a:t>
            </a:r>
            <a:r>
              <a:rPr lang="en-US" sz="1200" b="0" baseline="30000">
                <a:effectLst/>
                <a:latin typeface="+mn-lt"/>
                <a:ea typeface="Calibri" panose="020F0502020204030204" pitchFamily="34" charset="0"/>
                <a:cs typeface="Arial" panose="020B0604020202020204" pitchFamily="34" charset="0"/>
              </a:rPr>
              <a:t>rd</a:t>
            </a:r>
            <a:r>
              <a:rPr lang="en-US" sz="1200" b="0">
                <a:effectLst/>
                <a:latin typeface="+mn-lt"/>
                <a:ea typeface="Calibri" panose="020F0502020204030204" pitchFamily="34" charset="0"/>
                <a:cs typeface="Arial" panose="020B0604020202020204" pitchFamily="34" charset="0"/>
              </a:rPr>
              <a:t> leading cause of death in 1999</a:t>
            </a:r>
            <a:r>
              <a:rPr lang="en-US" sz="1200" b="0">
                <a:latin typeface="+mn-lt"/>
              </a:rPr>
              <a:t>–</a:t>
            </a:r>
            <a:r>
              <a:rPr lang="en-US" sz="1200" b="0">
                <a:effectLst/>
                <a:latin typeface="+mn-lt"/>
                <a:ea typeface="Calibri" panose="020F0502020204030204" pitchFamily="34" charset="0"/>
                <a:cs typeface="Arial" panose="020B0604020202020204" pitchFamily="34" charset="0"/>
              </a:rPr>
              <a:t>2000, falling to 4</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in 2001. The rate of HIV disease as the underlying cause of death continued to fall and was ranked 9</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among all causes of death in 2023, when it caused 223 deaths, or about 1% of all deaths in the group.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283885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a:t>
            </a:r>
            <a:r>
              <a:rPr lang="en-US" sz="1200">
                <a:effectLst/>
                <a:latin typeface="+mn-lt"/>
                <a:ea typeface="Calibri" panose="020F0502020204030204" pitchFamily="34" charset="0"/>
                <a:cs typeface="Arial" panose="020B0604020202020204" pitchFamily="34" charset="0"/>
              </a:rPr>
              <a:t>Hispanic/Latino females aged 25</a:t>
            </a:r>
            <a:r>
              <a:rPr lang="en-US" sz="1200">
                <a:latin typeface="+mn-lt"/>
              </a:rPr>
              <a:t>–</a:t>
            </a:r>
            <a:r>
              <a:rPr lang="en-US" sz="1200">
                <a:effectLst/>
                <a:latin typeface="+mn-lt"/>
                <a:ea typeface="Calibri" panose="020F0502020204030204" pitchFamily="34" charset="0"/>
                <a:cs typeface="Arial" panose="020B0604020202020204" pitchFamily="34" charset="0"/>
              </a:rPr>
              <a:t>44 years, HIV disease was ranked as the 3</a:t>
            </a:r>
            <a:r>
              <a:rPr lang="en-US" sz="1200" baseline="30000">
                <a:effectLst/>
                <a:latin typeface="+mn-lt"/>
                <a:ea typeface="Calibri" panose="020F0502020204030204" pitchFamily="34" charset="0"/>
                <a:cs typeface="Arial" panose="020B0604020202020204" pitchFamily="34" charset="0"/>
              </a:rPr>
              <a:t>rd</a:t>
            </a:r>
            <a:r>
              <a:rPr lang="en-US" sz="1200">
                <a:effectLst/>
                <a:latin typeface="+mn-lt"/>
                <a:ea typeface="Calibri" panose="020F0502020204030204" pitchFamily="34" charset="0"/>
                <a:cs typeface="Arial" panose="020B0604020202020204" pitchFamily="34" charset="0"/>
              </a:rPr>
              <a:t> leading cause of death in 1999, falling to 4</a:t>
            </a:r>
            <a:r>
              <a:rPr lang="en-US" sz="1200" baseline="30000">
                <a:effectLst/>
                <a:latin typeface="+mn-lt"/>
                <a:ea typeface="Calibri" panose="020F0502020204030204" pitchFamily="34" charset="0"/>
                <a:cs typeface="Arial" panose="020B0604020202020204" pitchFamily="34" charset="0"/>
              </a:rPr>
              <a:t>th</a:t>
            </a:r>
            <a:r>
              <a:rPr lang="en-US" sz="1200">
                <a:effectLst/>
                <a:latin typeface="+mn-lt"/>
                <a:ea typeface="Calibri" panose="020F0502020204030204" pitchFamily="34" charset="0"/>
                <a:cs typeface="Arial" panose="020B0604020202020204" pitchFamily="34" charset="0"/>
              </a:rPr>
              <a:t> in 2000. The rate of HIV disease as the underlying cause of death continued to fall and was ranked 18</a:t>
            </a:r>
            <a:r>
              <a:rPr lang="en-US" sz="1200" baseline="30000">
                <a:effectLst/>
                <a:latin typeface="+mn-lt"/>
                <a:ea typeface="Calibri" panose="020F0502020204030204" pitchFamily="34" charset="0"/>
                <a:cs typeface="Arial" panose="020B0604020202020204" pitchFamily="34" charset="0"/>
              </a:rPr>
              <a:t>th</a:t>
            </a:r>
            <a:r>
              <a:rPr lang="en-US" sz="1200">
                <a:effectLst/>
                <a:latin typeface="+mn-lt"/>
                <a:ea typeface="Calibri" panose="020F0502020204030204" pitchFamily="34" charset="0"/>
                <a:cs typeface="Arial" panose="020B0604020202020204" pitchFamily="34" charset="0"/>
              </a:rPr>
              <a:t> among all causes of death in 2023, when it caused 30 deaths, or less than 1% of all deaths in the group.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200" b="0">
                <a:effectLst/>
                <a:latin typeface="+mn-lt"/>
                <a:ea typeface="Calibri" panose="020F0502020204030204" pitchFamily="34" charset="0"/>
                <a:cs typeface="Arial" panose="020B0604020202020204" pitchFamily="34" charset="0"/>
              </a:rPr>
              <a:t>(NCHS)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sex</a:t>
            </a:r>
            <a:r>
              <a:rPr lang="en-US" sz="1200" b="0">
                <a:effectLst/>
                <a:latin typeface="+mn-lt"/>
                <a:ea typeface="Calibri" panose="020F0502020204030204" pitchFamily="34" charset="0"/>
                <a:cs typeface="Arial" panose="020B0604020202020204" pitchFamily="34" charset="0"/>
              </a:rPr>
              <a:t>, age, </a:t>
            </a:r>
            <a:r>
              <a:rPr lang="en-US" sz="120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01727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White 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HIV disease was ranked as the 5</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leading cause of death in 1999</a:t>
            </a:r>
            <a:r>
              <a:rPr lang="en-US" sz="1200" b="0">
                <a:latin typeface="+mn-lt"/>
              </a:rPr>
              <a:t>–</a:t>
            </a:r>
            <a:r>
              <a:rPr lang="en-US" sz="1200" b="0">
                <a:effectLst/>
                <a:latin typeface="+mn-lt"/>
                <a:ea typeface="Calibri" panose="020F0502020204030204" pitchFamily="34" charset="0"/>
                <a:cs typeface="Arial" panose="020B0604020202020204" pitchFamily="34" charset="0"/>
              </a:rPr>
              <a:t>2000, falling to 9th from 2009</a:t>
            </a:r>
            <a:r>
              <a:rPr lang="en-US" sz="1200" b="0">
                <a:latin typeface="+mn-lt"/>
              </a:rPr>
              <a:t>–</a:t>
            </a:r>
            <a:r>
              <a:rPr lang="en-US" sz="1200" b="0">
                <a:effectLst/>
                <a:latin typeface="+mn-lt"/>
                <a:ea typeface="Calibri" panose="020F0502020204030204" pitchFamily="34" charset="0"/>
                <a:cs typeface="Arial" panose="020B0604020202020204" pitchFamily="34" charset="0"/>
              </a:rPr>
              <a:t>2012. The rate of HIV disease as the underlying cause of death continued to fall and was ranked 16</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among all causes of death in 2023, when it caused 180 deaths, or less than 1% of all deaths in this group.</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4275044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White females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HIV disease was ranked as the 9</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leading cause of death in 1999</a:t>
            </a:r>
            <a:r>
              <a:rPr lang="en-US" sz="1200" b="0">
                <a:latin typeface="+mn-lt"/>
              </a:rPr>
              <a:t>–</a:t>
            </a:r>
            <a:r>
              <a:rPr lang="en-US" sz="1200" b="0">
                <a:effectLst/>
                <a:latin typeface="+mn-lt"/>
                <a:ea typeface="Calibri" panose="020F0502020204030204" pitchFamily="34" charset="0"/>
                <a:cs typeface="Arial" panose="020B0604020202020204" pitchFamily="34" charset="0"/>
              </a:rPr>
              <a:t>2000, falling to 10</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in 2001 then 11</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in 2002. The rate of HIV disease as the underlying cause of death continued to fall and was ranked 20</a:t>
            </a:r>
            <a:r>
              <a:rPr lang="en-US" sz="1200" b="0" baseline="30000">
                <a:effectLst/>
                <a:latin typeface="+mn-lt"/>
                <a:ea typeface="Calibri" panose="020F0502020204030204" pitchFamily="34" charset="0"/>
                <a:cs typeface="Arial" panose="020B0604020202020204" pitchFamily="34" charset="0"/>
              </a:rPr>
              <a:t>th</a:t>
            </a:r>
            <a:r>
              <a:rPr lang="en-US" sz="1200" b="0">
                <a:effectLst/>
                <a:latin typeface="+mn-lt"/>
                <a:ea typeface="Calibri" panose="020F0502020204030204" pitchFamily="34" charset="0"/>
                <a:cs typeface="Arial" panose="020B0604020202020204" pitchFamily="34" charset="0"/>
              </a:rPr>
              <a:t> among all causes of death in 2023, when it caused 58 deaths, or less than 1% of all deaths in this group.</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57713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dirty="0">
                <a:effectLst/>
                <a:latin typeface="+mn-lt"/>
                <a:ea typeface="Calibri" panose="020F0502020204030204" pitchFamily="34" charset="0"/>
                <a:cs typeface="Arial" panose="020B0604020202020204" pitchFamily="34" charset="0"/>
              </a:rPr>
              <a:t>In the United States in 2023, unintentional injury was the highest underlying cause of death among all race/ethnicity groups aged 25</a:t>
            </a:r>
            <a:r>
              <a:rPr lang="en-US" sz="1200" b="0" dirty="0">
                <a:latin typeface="+mn-lt"/>
              </a:rPr>
              <a:t>–</a:t>
            </a:r>
            <a:r>
              <a:rPr lang="en-US" sz="1200" b="0" dirty="0">
                <a:effectLst/>
                <a:latin typeface="+mn-lt"/>
                <a:ea typeface="Calibri" panose="020F0502020204030204" pitchFamily="34" charset="0"/>
                <a:cs typeface="Arial" panose="020B0604020202020204" pitchFamily="34" charset="0"/>
              </a:rPr>
              <a:t>44 years, accounting for 66,322 deaths, or about 38% of deaths in this age group. Deaths due to unintentional injury were highest among American Indian/Alaska Native persons aged 25</a:t>
            </a:r>
            <a:r>
              <a:rPr lang="en-US" sz="1200" b="0" dirty="0">
                <a:latin typeface="+mn-lt"/>
              </a:rPr>
              <a:t>–</a:t>
            </a:r>
            <a:r>
              <a:rPr lang="en-US" sz="1200" b="0" dirty="0">
                <a:effectLst/>
                <a:latin typeface="+mn-lt"/>
                <a:ea typeface="Calibri" panose="020F0502020204030204" pitchFamily="34" charset="0"/>
                <a:cs typeface="Arial" panose="020B0604020202020204" pitchFamily="34" charset="0"/>
              </a:rPr>
              <a:t>44 years, at a rate of 199 deaths per 100,000 persons. Deaths with an underlying cause of HIV disease were highest among Black/African American persons, with an overall rate of 4.9 deaths per 100,000 persons.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dirty="0">
                <a:solidFill>
                  <a:srgbClr val="5F5F5F"/>
                </a:solidFill>
                <a:latin typeface="+mn-lt"/>
              </a:rPr>
              <a:t>Note. </a:t>
            </a: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200" b="0" dirty="0">
                <a:effectLst/>
                <a:latin typeface="+mn-lt"/>
                <a:ea typeface="Calibri" panose="020F0502020204030204" pitchFamily="34" charset="0"/>
                <a:cs typeface="Arial" panose="020B0604020202020204" pitchFamily="34" charset="0"/>
              </a:rPr>
              <a:t>(NCHS) </a:t>
            </a:r>
            <a:r>
              <a:rPr lang="en-US" sz="1200" dirty="0">
                <a:effectLst/>
                <a:latin typeface="+mn-lt"/>
                <a:ea typeface="Calibri" panose="020F0502020204030204" pitchFamily="34" charset="0"/>
                <a:cs typeface="Arial" panose="020B0604020202020204" pitchFamily="34" charset="0"/>
              </a:rPr>
              <a:t>and downloaded from the CDC WONDER Online Database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dirty="0">
                <a:effectLst/>
                <a:latin typeface="+mn-lt"/>
                <a:ea typeface="Calibri" panose="020F0502020204030204" pitchFamily="34" charset="0"/>
                <a:cs typeface="Arial" panose="020B0604020202020204" pitchFamily="34" charset="0"/>
              </a:rPr>
              <a:t>. 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For details on reporting of </a:t>
            </a:r>
            <a:r>
              <a:rPr lang="en-US" sz="1200" b="0" dirty="0">
                <a:effectLst/>
                <a:latin typeface="+mn-lt"/>
                <a:ea typeface="Calibri" panose="020F0502020204030204" pitchFamily="34" charset="0"/>
                <a:cs typeface="Arial" panose="020B0604020202020204" pitchFamily="34" charset="0"/>
              </a:rPr>
              <a:t>sex, age, </a:t>
            </a:r>
            <a:r>
              <a:rPr lang="en-US" sz="1200" dirty="0">
                <a:effectLst/>
                <a:latin typeface="+mn-lt"/>
                <a:ea typeface="Calibri" panose="020F0502020204030204" pitchFamily="34" charset="0"/>
                <a:cs typeface="Arial" panose="020B0604020202020204" pitchFamily="34" charset="0"/>
              </a:rPr>
              <a:t>and race/ethnicity, please see NCHS’s Funeral Director’s Handbook on Death Registration and Fetal Death Reporting (</a:t>
            </a:r>
            <a:r>
              <a:rPr lang="en-US" sz="1200" u="sng" dirty="0">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dirty="0">
                <a:effectLst/>
                <a:latin typeface="+mn-lt"/>
                <a:ea typeface="Calibri" panose="020F0502020204030204" pitchFamily="34" charset="0"/>
                <a:cs typeface="Arial" panose="020B0604020202020204" pitchFamily="34" charset="0"/>
              </a:rPr>
              <a:t>).</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625480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Calibri" panose="020F0502020204030204" pitchFamily="34" charset="0"/>
                <a:ea typeface="Calibri" panose="020F0502020204030204" pitchFamily="34" charset="0"/>
                <a:cs typeface="Arial" panose="020B0604020202020204" pitchFamily="34" charset="0"/>
              </a:rPr>
              <a:t>In the United States in 2023, unintentional injury was the highest underlying cause of death among all males in all race/ethnicity groups aged 25</a:t>
            </a:r>
            <a:r>
              <a:rPr lang="en-US" sz="1200" b="0"/>
              <a:t>−</a:t>
            </a:r>
            <a:r>
              <a:rPr lang="en-US" sz="1200" b="0">
                <a:effectLst/>
                <a:latin typeface="Calibri" panose="020F0502020204030204" pitchFamily="34" charset="0"/>
                <a:ea typeface="Calibri" panose="020F0502020204030204" pitchFamily="34" charset="0"/>
                <a:cs typeface="Arial" panose="020B0604020202020204" pitchFamily="34" charset="0"/>
              </a:rPr>
              <a:t>44 years, accounting for 48,907 deaths, or about 42% of the deaths in this group. Deaths due to unintentional injury were highest among American Indian/Alaska Native males aged 25</a:t>
            </a:r>
            <a:r>
              <a:rPr lang="en-US" sz="1200" b="0"/>
              <a:t>−</a:t>
            </a:r>
            <a:r>
              <a:rPr lang="en-US" sz="1200" b="0">
                <a:effectLst/>
                <a:latin typeface="Calibri" panose="020F0502020204030204" pitchFamily="34" charset="0"/>
                <a:ea typeface="Calibri" panose="020F0502020204030204" pitchFamily="34" charset="0"/>
                <a:cs typeface="Arial" panose="020B0604020202020204" pitchFamily="34" charset="0"/>
              </a:rPr>
              <a:t>44 years, at a rate of 258.4 deaths per 100,000 persons. Deaths with an underlying cause of HIV disease were highest among Black/African American males, with an overall rate of 7.2 deaths per 100,000 persons.   </a:t>
            </a:r>
          </a:p>
          <a:p>
            <a:pPr marL="0" marR="0" lvl="0" indent="0">
              <a:lnSpc>
                <a:spcPct val="107000"/>
              </a:lnSpc>
              <a:spcBef>
                <a:spcPts val="0"/>
              </a:spcBef>
              <a:spcAft>
                <a:spcPts val="0"/>
              </a:spcAft>
              <a:buFont typeface="+mj-lt"/>
              <a:buNone/>
            </a:pPr>
            <a:r>
              <a:rPr lang="en-US" sz="1200" b="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200" b="0">
                <a:effectLst/>
                <a:latin typeface="Calibri" panose="020F0502020204030204" pitchFamily="34" charset="0"/>
                <a:ea typeface="Calibri" panose="020F0502020204030204" pitchFamily="34" charset="0"/>
                <a:cs typeface="Arial" panose="020B0604020202020204" pitchFamily="34" charset="0"/>
              </a:rPr>
              <a:t>. </a:t>
            </a:r>
            <a:r>
              <a:rPr lang="en-US" sz="1200">
                <a:effectLst/>
                <a:latin typeface="Calibri" panose="020F0502020204030204" pitchFamily="34" charset="0"/>
                <a:ea typeface="Calibri" panose="020F0502020204030204" pitchFamily="34" charset="0"/>
                <a:cs typeface="Arial" panose="020B0604020202020204" pitchFamily="34" charset="0"/>
              </a:rPr>
              <a:t>Data are suppressed when the data meet the criteria for confidentiality constraints. </a:t>
            </a:r>
            <a:r>
              <a:rPr lang="en-US" sz="1200" b="0">
                <a:effectLst/>
                <a:latin typeface="Calibri" panose="020F0502020204030204" pitchFamily="34" charset="0"/>
                <a:ea typeface="Calibri" panose="020F0502020204030204" pitchFamily="34" charset="0"/>
                <a:cs typeface="Arial" panose="020B0604020202020204" pitchFamily="34" charset="0"/>
              </a:rPr>
              <a:t>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200" b="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Calibri" panose="020F0502020204030204" pitchFamily="34" charset="0"/>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Calibri" panose="020F0502020204030204" pitchFamily="34" charset="0"/>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64608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Calibri" panose="020F0502020204030204" pitchFamily="34" charset="0"/>
                <a:ea typeface="Calibri" panose="020F0502020204030204" pitchFamily="34" charset="0"/>
                <a:cs typeface="Arial" panose="020B0604020202020204" pitchFamily="34" charset="0"/>
              </a:rPr>
              <a:t>In the United States in 2023, unintentional injury was the highest underlying cause of death among all females of all race/ethnicity groups aged 25</a:t>
            </a:r>
            <a:r>
              <a:rPr lang="en-US" sz="1200" b="0"/>
              <a:t>−</a:t>
            </a:r>
            <a:r>
              <a:rPr lang="en-US" sz="1200" b="0">
                <a:effectLst/>
                <a:latin typeface="Calibri" panose="020F0502020204030204" pitchFamily="34" charset="0"/>
                <a:ea typeface="Calibri" panose="020F0502020204030204" pitchFamily="34" charset="0"/>
                <a:cs typeface="Arial" panose="020B0604020202020204" pitchFamily="34" charset="0"/>
              </a:rPr>
              <a:t>44 years, accounting for 17,415 deaths, or about 32% of deaths in this group. Deaths due to unintentional injury were highest among American Indian/Alaska Native females aged 25</a:t>
            </a:r>
            <a:r>
              <a:rPr lang="en-US" sz="1200" b="0"/>
              <a:t>−</a:t>
            </a:r>
            <a:r>
              <a:rPr lang="en-US" sz="1200" b="0">
                <a:effectLst/>
                <a:latin typeface="Calibri" panose="020F0502020204030204" pitchFamily="34" charset="0"/>
                <a:ea typeface="Calibri" panose="020F0502020204030204" pitchFamily="34" charset="0"/>
                <a:cs typeface="Arial" panose="020B0604020202020204" pitchFamily="34" charset="0"/>
              </a:rPr>
              <a:t>44 years, at a rate of 139 deaths per 100,000 persons. Deaths with an underlying cause of HIV disease were highest among Black/African American females, with an overall rate of 2.7 deaths per 100,000 persons.  </a:t>
            </a:r>
          </a:p>
          <a:p>
            <a:pPr marL="0" marR="0" lvl="0" indent="0">
              <a:lnSpc>
                <a:spcPct val="107000"/>
              </a:lnSpc>
              <a:spcBef>
                <a:spcPts val="0"/>
              </a:spcBef>
              <a:spcAft>
                <a:spcPts val="0"/>
              </a:spcAft>
              <a:buFont typeface="+mj-lt"/>
              <a:buNone/>
            </a:pPr>
            <a:endParaRPr lang="en-US" sz="12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200" b="0">
                <a:effectLst/>
                <a:latin typeface="Calibri" panose="020F0502020204030204" pitchFamily="34" charset="0"/>
                <a:ea typeface="Calibri" panose="020F0502020204030204" pitchFamily="34" charset="0"/>
                <a:cs typeface="Arial" panose="020B0604020202020204" pitchFamily="34" charset="0"/>
              </a:rPr>
              <a:t>. Data are suppressed when the data meet the criteria for confidentiality constraints. </a:t>
            </a:r>
          </a:p>
          <a:p>
            <a:pPr marL="0" marR="0" lvl="0" indent="0">
              <a:lnSpc>
                <a:spcPct val="107000"/>
              </a:lnSpc>
              <a:spcBef>
                <a:spcPts val="0"/>
              </a:spcBef>
              <a:spcAft>
                <a:spcPts val="0"/>
              </a:spcAft>
              <a:buFont typeface="+mj-lt"/>
              <a:buNone/>
            </a:pPr>
            <a:endParaRPr lang="en-US" sz="1200" b="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b="0">
                <a:effectLst/>
                <a:latin typeface="Calibri" panose="020F0502020204030204" pitchFamily="34" charset="0"/>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Calibri" panose="020F0502020204030204" pitchFamily="34" charset="0"/>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139313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In 2023, there were 13,981 deaths (all causes) among persons with HIV ever classified as stage 3 (AIDS). The cumulative number (1987‒2023) of deaths (all causes) among persons with HIV ever classified as stage 3 (AIDS) was 771,864. In 2023, there were 4,748 deaths in the general population that were attributed to HIV. The cumulative number (1987‒2023) of deaths attributable to HIV in the United States was 549,459. </a:t>
            </a:r>
          </a:p>
          <a:p>
            <a:pPr marL="0" marR="0" lvl="0" indent="0">
              <a:lnSpc>
                <a:spcPct val="107000"/>
              </a:lnSpc>
              <a:spcBef>
                <a:spcPts val="0"/>
              </a:spcBef>
              <a:spcAft>
                <a:spcPts val="0"/>
              </a:spcAft>
              <a:buFont typeface="+mj-lt"/>
              <a:buNone/>
            </a:pPr>
            <a:endParaRPr lang="en-US" sz="1200" dirty="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dirty="0">
                <a:solidFill>
                  <a:srgbClr val="5F5F5F"/>
                </a:solidFill>
                <a:latin typeface="+mn-lt"/>
              </a:rPr>
              <a:t>Note. </a:t>
            </a:r>
            <a:endParaRPr lang="en-US" sz="1200" dirty="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dirty="0">
                <a:latin typeface="+mn-lt"/>
                <a:hlinkClick r:id="rId3"/>
              </a:rPr>
              <a:t>https://wonder.cdc.gov/</a:t>
            </a:r>
            <a:r>
              <a:rPr lang="en-US" sz="1200" dirty="0">
                <a:effectLst/>
                <a:latin typeface="+mn-lt"/>
                <a:ea typeface="Calibri" panose="020F0502020204030204" pitchFamily="34" charset="0"/>
                <a:cs typeface="Arial" panose="020B0604020202020204" pitchFamily="34" charset="0"/>
              </a:rPr>
              <a:t>.</a:t>
            </a:r>
          </a:p>
          <a:p>
            <a:endParaRPr lang="en-US" sz="1200" kern="100" dirty="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dirty="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dirty="0">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dirty="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000"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283891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08923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t>
            </a:r>
            <a:r>
              <a:rPr lang="en-US" sz="1200" b="0" strike="noStrike">
                <a:effectLst/>
                <a:latin typeface="+mn-lt"/>
                <a:ea typeface="Calibri" panose="020F0502020204030204" pitchFamily="34" charset="0"/>
                <a:cs typeface="Arial" panose="020B0604020202020204" pitchFamily="34" charset="0"/>
              </a:rPr>
              <a:t>an </a:t>
            </a:r>
            <a:r>
              <a:rPr lang="en-US" sz="1200" b="0">
                <a:effectLst/>
                <a:latin typeface="+mn-lt"/>
                <a:ea typeface="Calibri" panose="020F0502020204030204" pitchFamily="34" charset="0"/>
                <a:cs typeface="Arial" panose="020B0604020202020204" pitchFamily="34" charset="0"/>
              </a:rPr>
              <a:t>underlying cause of HIV disease accounted for the highest percentage of deaths, at 61% in 2010 falling to 31% in 2023. In 2023, 30% of deaths among this group were due to unintentional injury, including 25% of which were due to unintentional overdose.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134679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an underlying cause of HIV disease accounted for the highest percentage of deaths, at 61% in 2010 falling to 30% in 2023. In 2023, 32% deaths in this group were due to unintentional injury, including 26% of which were due to unintentional overdose.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endParaRPr lang="en-US" sz="1200" b="0" kern="100">
              <a:latin typeface="+mn-lt"/>
              <a:ea typeface="Calibri"/>
              <a:cs typeface="Calibri"/>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426280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females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an underlying cause of HIV disease accounted for the highest percentage of deaths, at 62% in 2010 falling to 35% in 2023. In 2023, 24% of deaths in this group were due to unintentional injury, including 20% of which were due to unintentional overdose.</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endParaRPr lang="en-US" sz="1200" b="0" kern="100">
              <a:latin typeface="+mn-lt"/>
              <a:ea typeface="Calibri"/>
              <a:cs typeface="Calibri"/>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17423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Black/African American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an underlying cause of HIV disease accounted for the highest percentage of deaths, at 65% in 2010 falling to 33% in 2023. In 2023, 26% of deaths in this group were due to unintentional injury, including 20% of which were due to unintentional overdose.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lvl="0" indent="0">
              <a:lnSpc>
                <a:spcPct val="107000"/>
              </a:lnSpc>
              <a:spcBef>
                <a:spcPts val="0"/>
              </a:spcBef>
              <a:spcAft>
                <a:spcPts val="0"/>
              </a:spcAft>
              <a:buFont typeface="+mj-lt"/>
              <a:buNone/>
            </a:pPr>
            <a:endParaRPr lang="en-US" sz="1200" b="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7014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Hispanic/Latino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an underlying cause of HIV disease accounted for the highest percentage of deaths, at 64% in 2010 falling to 36% in 2023. In 2023, 29% of deaths in this group were due to unintentional injury, including 24% of which were due to unintentional overdose.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endParaRPr lang="en-US" sz="1200" b="0" kern="100">
              <a:latin typeface="+mn-lt"/>
              <a:ea typeface="Calibri"/>
              <a:cs typeface="Calibri"/>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313698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among White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during 2010</a:t>
            </a:r>
            <a:r>
              <a:rPr lang="en-US" sz="1200" b="0">
                <a:latin typeface="+mn-lt"/>
              </a:rPr>
              <a:t>−</a:t>
            </a:r>
            <a:r>
              <a:rPr lang="en-US" sz="1200" b="0">
                <a:effectLst/>
                <a:latin typeface="+mn-lt"/>
                <a:ea typeface="Calibri" panose="020F0502020204030204" pitchFamily="34" charset="0"/>
                <a:cs typeface="Arial" panose="020B0604020202020204" pitchFamily="34" charset="0"/>
              </a:rPr>
              <a:t>2023 and have a known cause of death, an underlying cause of HIV disease accounted for the highest percentage of deaths, at 52% in 2010 falling to 23% in 2023. In 2023, 39% of deaths in this group were due to unintentional injury, including 33% of which were due to unintentional overdose.</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Other causes of death include all other deaths with a known cause among persons with diagnosed HIV. </a:t>
            </a:r>
          </a:p>
          <a:p>
            <a:endParaRPr lang="en-US" sz="1200" b="0" kern="100">
              <a:latin typeface="+mn-lt"/>
              <a:ea typeface="Calibri"/>
              <a:cs typeface="Calibri"/>
            </a:endParaRPr>
          </a:p>
          <a:p>
            <a:r>
              <a:rPr lang="en-US" sz="1200" b="0" kern="100">
                <a:latin typeface="+mn-lt"/>
                <a:ea typeface="Calibri"/>
                <a:cs typeface="Calibri"/>
              </a:rPr>
              <a:t>For more information on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lvl="1"/>
            <a:endParaRPr lang="en-US" sz="1200" b="0">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latin typeface="+mn-lt"/>
              </a:rPr>
              <a:t>For more information on deaths, see HIV Surveillance Report Technical Notes at </a:t>
            </a:r>
            <a:r>
              <a:rPr lang="en-US" sz="1200" b="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9869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in 2023, among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1% of deaths had an underlying cause of HIV disease in the general population, compared to 31% of deaths among persons with diagnosed HIV who died in 2023 and have a known cause of death. </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Unintentional injury accounted for 30% of deaths among persons with diagnosed HIV with a known cause of death, compared to 38% of deaths among the general population.</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Deaths with an underlying cause of heart disease, cancer, and suicide also ranked among the top 5 causes of death among persons with diagnosed HIV, accounting for 6%, 6%, and 4% of deaths, respectively, compared to deaths in the general population for these causes, accounting for 9%, 9%, and 10%, respectively.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580047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In </a:t>
            </a:r>
            <a:r>
              <a:rPr lang="en-US" sz="1200" b="0">
                <a:effectLst/>
                <a:latin typeface="+mn-lt"/>
                <a:ea typeface="Calibri" panose="020F0502020204030204" pitchFamily="34" charset="0"/>
                <a:cs typeface="Arial" panose="020B0604020202020204" pitchFamily="34" charset="0"/>
              </a:rPr>
              <a:t>the United States in </a:t>
            </a:r>
            <a:r>
              <a:rPr lang="en-US" sz="1200">
                <a:effectLst/>
                <a:latin typeface="+mn-lt"/>
                <a:ea typeface="Calibri" panose="020F0502020204030204" pitchFamily="34" charset="0"/>
                <a:cs typeface="Arial" panose="020B0604020202020204" pitchFamily="34" charset="0"/>
              </a:rPr>
              <a:t>2023, among males aged 25</a:t>
            </a:r>
            <a:r>
              <a:rPr lang="en-US" sz="1200">
                <a:latin typeface="+mn-lt"/>
              </a:rPr>
              <a:t>−</a:t>
            </a:r>
            <a:r>
              <a:rPr lang="en-US" sz="1200">
                <a:effectLst/>
                <a:latin typeface="+mn-lt"/>
                <a:ea typeface="Calibri" panose="020F0502020204030204" pitchFamily="34" charset="0"/>
                <a:cs typeface="Arial" panose="020B0604020202020204" pitchFamily="34" charset="0"/>
              </a:rPr>
              <a:t>44 years: </a:t>
            </a:r>
          </a:p>
          <a:p>
            <a:pPr marL="171450" marR="0" lvl="0" indent="-171450">
              <a:lnSpc>
                <a:spcPct val="107000"/>
              </a:lnSpc>
              <a:spcBef>
                <a:spcPts val="0"/>
              </a:spcBef>
              <a:spcAft>
                <a:spcPts val="0"/>
              </a:spcAft>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1% of deaths had an underlying cause of HIV disease in the general population, compared to 32% of deaths among males with diagnosed HIV </a:t>
            </a:r>
            <a:r>
              <a:rPr lang="en-US" sz="1200" b="0">
                <a:effectLst/>
                <a:latin typeface="+mn-lt"/>
                <a:ea typeface="Calibri" panose="020F0502020204030204" pitchFamily="34" charset="0"/>
                <a:cs typeface="Arial" panose="020B0604020202020204" pitchFamily="34" charset="0"/>
              </a:rPr>
              <a:t>who died in 2023 and have a known cause of death.</a:t>
            </a:r>
            <a:r>
              <a:rPr lang="en-US" sz="1200">
                <a:effectLst/>
                <a:latin typeface="+mn-lt"/>
                <a:ea typeface="Calibri" panose="020F0502020204030204" pitchFamily="34" charset="0"/>
                <a:cs typeface="Arial" panose="020B0604020202020204" pitchFamily="34" charset="0"/>
              </a:rPr>
              <a:t> </a:t>
            </a:r>
          </a:p>
          <a:p>
            <a:pPr marL="171450" marR="0" lvl="0" indent="-171450">
              <a:lnSpc>
                <a:spcPct val="107000"/>
              </a:lnSpc>
              <a:spcBef>
                <a:spcPts val="0"/>
              </a:spcBef>
              <a:spcAft>
                <a:spcPts val="0"/>
              </a:spcAft>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Unintentional injury accounted for 32% of deaths among males with diagnosed HIV with a known cause of death, compared to 40% of deaths among the general population. </a:t>
            </a:r>
          </a:p>
          <a:p>
            <a:pPr marL="171450" marR="0" lvl="0" indent="-171450">
              <a:lnSpc>
                <a:spcPct val="107000"/>
              </a:lnSpc>
              <a:spcBef>
                <a:spcPts val="0"/>
              </a:spcBef>
              <a:spcAft>
                <a:spcPts val="0"/>
              </a:spcAft>
              <a:buFont typeface="Arial" panose="020B0604020202020204" pitchFamily="34" charset="0"/>
              <a:buChar char="•"/>
            </a:pPr>
            <a:r>
              <a:rPr lang="en-US" sz="1200">
                <a:effectLst/>
                <a:latin typeface="+mn-lt"/>
                <a:ea typeface="Calibri" panose="020F0502020204030204" pitchFamily="34" charset="0"/>
                <a:cs typeface="Arial" panose="020B0604020202020204" pitchFamily="34" charset="0"/>
              </a:rPr>
              <a:t>Deaths with an underlying cause of heart disease, cancer, and suicide also ranked among the top 5 causes of death among males with diagnosed HIV, accounting for 5%, 5%, and 5% of deaths, respectively, compared to deaths among males in the general population for these causes, accounting for 9%, 6%, and 12%, respectively.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b="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04408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in 2023, among females aged 25 to 44 years: </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Less than 1% of deaths had an underlying cause of HIV disease in the general population, compared to 35% of deaths among females with diagnosed HIV who died during 2010 to 2023 and have a known cause of death. </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Unintentional injury accounted for 24% of deaths among females with diagnosed HIV with a known cause of death, compared to 32% of deaths among the general population. </a:t>
            </a:r>
          </a:p>
          <a:p>
            <a:pPr marL="171450" marR="0" lvl="0" indent="-171450">
              <a:lnSpc>
                <a:spcPct val="107000"/>
              </a:lnSpc>
              <a:spcBef>
                <a:spcPts val="0"/>
              </a:spcBef>
              <a:spcAft>
                <a:spcPts val="0"/>
              </a:spcAft>
              <a:buFont typeface="Arial" panose="020B0604020202020204" pitchFamily="34" charset="0"/>
              <a:buChar char="•"/>
            </a:pPr>
            <a:r>
              <a:rPr lang="en-US" sz="1200" b="0">
                <a:effectLst/>
                <a:latin typeface="+mn-lt"/>
                <a:ea typeface="Calibri" panose="020F0502020204030204" pitchFamily="34" charset="0"/>
                <a:cs typeface="Arial" panose="020B0604020202020204" pitchFamily="34" charset="0"/>
              </a:rPr>
              <a:t>Deaths with an underlying cause of cancer, heart disease, and Septicemia also ranked among the top 5 causes of death among females with diagnosed HIV, accounting for 7%, 7%, and 2% of deaths, respectively, compared to deaths among females in the general population for these causes, accounting for 15%, 9%, and 1%, respectively.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274621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In the United States, </a:t>
            </a:r>
            <a:r>
              <a:rPr lang="en-US" sz="1200">
                <a:effectLst/>
                <a:latin typeface="+mn-lt"/>
                <a:ea typeface="Calibri" panose="020F0502020204030204" pitchFamily="34" charset="0"/>
                <a:cs typeface="Arial" panose="020B0604020202020204" pitchFamily="34" charset="0"/>
              </a:rPr>
              <a:t>the age-adjusted rate of death with HIV disease as the underlying cause increased almost linearly from 6 deaths per 100,000 population in 1987 to 16 deaths per 100,000 population in 1994 and 1995, then decreased to 6 deaths per 100,000 population in 1997. Thereafter, the rate almost leveled off at about 5 deaths per 100,000 population up to 2003, after which it decreased slowly through 2023. The age-adjusted HIV death rate decreased 29% from 1995</a:t>
            </a:r>
            <a:r>
              <a:rPr lang="en-US" sz="1200">
                <a:latin typeface="+mn-lt"/>
              </a:rPr>
              <a:t>−</a:t>
            </a:r>
            <a:r>
              <a:rPr lang="en-US" sz="1200">
                <a:effectLst/>
                <a:latin typeface="+mn-lt"/>
                <a:ea typeface="Calibri" panose="020F0502020204030204" pitchFamily="34" charset="0"/>
                <a:cs typeface="Arial" panose="020B0604020202020204" pitchFamily="34" charset="0"/>
              </a:rPr>
              <a:t>1996, 48% from 1996</a:t>
            </a:r>
            <a:r>
              <a:rPr lang="en-US" sz="1200">
                <a:latin typeface="+mn-lt"/>
              </a:rPr>
              <a:t>−1</a:t>
            </a:r>
            <a:r>
              <a:rPr lang="en-US" sz="1200">
                <a:effectLst/>
                <a:latin typeface="+mn-lt"/>
                <a:ea typeface="Calibri" panose="020F0502020204030204" pitchFamily="34" charset="0"/>
                <a:cs typeface="Arial" panose="020B0604020202020204" pitchFamily="34" charset="0"/>
              </a:rPr>
              <a:t>997, and 18% from 1997</a:t>
            </a:r>
            <a:r>
              <a:rPr lang="en-US" sz="1200">
                <a:latin typeface="+mn-lt"/>
              </a:rPr>
              <a:t>−</a:t>
            </a:r>
            <a:r>
              <a:rPr lang="en-US" sz="1200">
                <a:effectLst/>
                <a:latin typeface="+mn-lt"/>
                <a:ea typeface="Calibri" panose="020F0502020204030204" pitchFamily="34" charset="0"/>
                <a:cs typeface="Arial" panose="020B0604020202020204" pitchFamily="34" charset="0"/>
              </a:rPr>
              <a:t>1998. After 1998, the annual percentage decrease ranged from 0%</a:t>
            </a:r>
            <a:r>
              <a:rPr lang="en-US" sz="1200">
                <a:latin typeface="+mn-lt"/>
              </a:rPr>
              <a:t>−</a:t>
            </a:r>
            <a:r>
              <a:rPr lang="en-US" sz="1200">
                <a:effectLst/>
                <a:latin typeface="+mn-lt"/>
                <a:ea typeface="Calibri" panose="020F0502020204030204" pitchFamily="34" charset="0"/>
                <a:cs typeface="Arial" panose="020B0604020202020204" pitchFamily="34" charset="0"/>
              </a:rPr>
              <a:t>13%.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decrease in the rate in 1996 and 1997 was largely due to improvements in antiretroviral therapy. Prophylactic medications for opportunistic infections and the prevention of HIV may also have contributed to this decrease. The slowing of the rate of decrease after 1998 may reflect a lack of access to or effectiveness of therapy among some persons. Possible reasons for this include delay in diagnosis of HIV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i="1">
              <a:solidFill>
                <a:srgbClr val="5F5F5F"/>
              </a:solidFill>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a:latin typeface="+mn-lt"/>
                <a:hlinkClick r:id="rId3"/>
              </a:rPr>
              <a:t>https://wonder.cdc.gov/</a:t>
            </a:r>
            <a:r>
              <a:rPr lang="en-US" sz="1200">
                <a:effectLst/>
                <a:latin typeface="+mn-lt"/>
                <a:ea typeface="Calibri" panose="020F0502020204030204" pitchFamily="34" charset="0"/>
                <a:cs typeface="Arial" panose="020B0604020202020204" pitchFamily="34" charset="0"/>
              </a:rPr>
              <a:t>.</a:t>
            </a:r>
          </a:p>
          <a:p>
            <a:pPr fontAlgn="auto">
              <a:spcBef>
                <a:spcPts val="0"/>
              </a:spcBef>
              <a:spcAft>
                <a:spcPts val="0"/>
              </a:spcAft>
              <a:defRPr/>
            </a:pPr>
            <a:endParaRPr lang="en-US" sz="1200" b="0">
              <a:solidFill>
                <a:schemeClr val="accent4"/>
              </a:solidFill>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000" b="0">
              <a:solidFill>
                <a:schemeClr val="accent5"/>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209945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b="0">
                <a:effectLst/>
                <a:latin typeface="+mn-lt"/>
                <a:ea typeface="Calibri" panose="020F0502020204030204" pitchFamily="34" charset="0"/>
                <a:cs typeface="Arial" panose="020B0604020202020204" pitchFamily="34" charset="0"/>
              </a:rPr>
              <a:t>This slide displays the top 5 causes of death in the United States in 2023, by percentage of deaths, among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with a known cause of death and the top 5 causes of death and deaths with an underlying cause of HIV, by percentage, of persons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in the general population.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580160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a:effectLst/>
                <a:latin typeface="+mn-lt"/>
                <a:ea typeface="Calibri" panose="020F0502020204030204" pitchFamily="34" charset="0"/>
                <a:cs typeface="Arial" panose="020B0604020202020204" pitchFamily="34" charset="0"/>
              </a:rPr>
              <a:t>This slide displays the top 5 causes of death </a:t>
            </a:r>
            <a:r>
              <a:rPr lang="en-US" sz="1200" b="0">
                <a:effectLst/>
                <a:latin typeface="+mn-lt"/>
                <a:ea typeface="Calibri" panose="020F0502020204030204" pitchFamily="34" charset="0"/>
                <a:cs typeface="Arial" panose="020B0604020202020204" pitchFamily="34" charset="0"/>
              </a:rPr>
              <a:t>in the United States in 2023</a:t>
            </a:r>
            <a:r>
              <a:rPr lang="en-US" sz="1200">
                <a:effectLst/>
                <a:latin typeface="+mn-lt"/>
                <a:ea typeface="Calibri" panose="020F0502020204030204" pitchFamily="34" charset="0"/>
                <a:cs typeface="Arial" panose="020B0604020202020204" pitchFamily="34" charset="0"/>
              </a:rPr>
              <a:t>, by percentage of deaths, among males aged 25</a:t>
            </a:r>
            <a:r>
              <a:rPr lang="en-US" sz="1200">
                <a:latin typeface="+mn-lt"/>
              </a:rPr>
              <a:t>–</a:t>
            </a:r>
            <a:r>
              <a:rPr lang="en-US" sz="1200">
                <a:effectLst/>
                <a:latin typeface="+mn-lt"/>
                <a:ea typeface="Calibri" panose="020F0502020204030204" pitchFamily="34" charset="0"/>
                <a:cs typeface="Arial" panose="020B0604020202020204" pitchFamily="34" charset="0"/>
              </a:rPr>
              <a:t>44 </a:t>
            </a:r>
            <a:r>
              <a:rPr lang="en-US" sz="1200" b="0">
                <a:effectLst/>
                <a:latin typeface="+mn-lt"/>
                <a:ea typeface="Calibri" panose="020F0502020204030204" pitchFamily="34" charset="0"/>
                <a:cs typeface="Arial" panose="020B0604020202020204" pitchFamily="34" charset="0"/>
              </a:rPr>
              <a:t>years with diagnosed HIV who died in 2023 and have a known cause of death and the top 5 causes of death and deaths with an underlying cause of HIV, by percentage, of 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a:t>
            </a:r>
            <a:r>
              <a:rPr lang="en-US" sz="1200">
                <a:effectLst/>
                <a:latin typeface="+mn-lt"/>
                <a:ea typeface="Calibri" panose="020F0502020204030204" pitchFamily="34" charset="0"/>
                <a:cs typeface="Arial" panose="020B0604020202020204" pitchFamily="34" charset="0"/>
              </a:rPr>
              <a:t>in the general population.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516134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This slide displays the top 5 causes of death </a:t>
            </a:r>
            <a:r>
              <a:rPr lang="en-US" sz="1200" b="0">
                <a:effectLst/>
                <a:latin typeface="+mn-lt"/>
                <a:ea typeface="Calibri" panose="020F0502020204030204" pitchFamily="34" charset="0"/>
                <a:cs typeface="Arial" panose="020B0604020202020204" pitchFamily="34" charset="0"/>
              </a:rPr>
              <a:t>in the United States in 2023, by percentage of deaths, among females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with diagnosed HIV who died in 2023 and have a known cause of death and the top 5 causes of death and deaths with an underlying cause of HIV, by percentage, of females aged 25</a:t>
            </a:r>
            <a:r>
              <a:rPr lang="en-US" sz="1200" b="0">
                <a:latin typeface="+mn-lt"/>
              </a:rPr>
              <a:t>–</a:t>
            </a:r>
            <a:r>
              <a:rPr lang="en-US" sz="1200" b="0">
                <a:effectLst/>
                <a:latin typeface="+mn-lt"/>
                <a:ea typeface="Calibri" panose="020F0502020204030204" pitchFamily="34" charset="0"/>
                <a:cs typeface="Arial" panose="020B0604020202020204" pitchFamily="34" charset="0"/>
              </a:rPr>
              <a:t>44 years in the general population. </a:t>
            </a:r>
          </a:p>
          <a:p>
            <a:pPr marL="0" marR="0" lvl="0" indent="0">
              <a:lnSpc>
                <a:spcPct val="107000"/>
              </a:lnSpc>
              <a:spcBef>
                <a:spcPts val="0"/>
              </a:spcBef>
              <a:spcAft>
                <a:spcPts val="0"/>
              </a:spcAft>
              <a:buFont typeface="+mj-lt"/>
              <a:buNone/>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a:solidFill>
                  <a:srgbClr val="5F5F5F"/>
                </a:solidFill>
                <a:latin typeface="+mn-lt"/>
              </a:rPr>
              <a:t>Note. </a:t>
            </a: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data presented in this slide are from the National HIV Surveillance System (NHSS) and from death certificate data compiled by the National Center for Health Statistics (NCHS).</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r>
              <a:rPr lang="en-US" sz="1200" b="0" kern="100">
                <a:latin typeface="+mn-lt"/>
                <a:ea typeface="Calibri"/>
                <a:cs typeface="Calibri"/>
              </a:rPr>
              <a:t>For more information on NHSS data sources, data collection and reporting practices, and case definitions, see the </a:t>
            </a:r>
            <a:r>
              <a:rPr lang="fr-FR" sz="1200" b="0" kern="100">
                <a:latin typeface="+mn-lt"/>
                <a:ea typeface="Calibri"/>
                <a:cs typeface="Calibri"/>
              </a:rPr>
              <a:t>National HIV Surveillance System (NHSS)</a:t>
            </a:r>
            <a:r>
              <a:rPr lang="en-US" sz="1200" b="0" kern="100">
                <a:latin typeface="+mn-lt"/>
                <a:ea typeface="Calibri"/>
                <a:cs typeface="Calibri"/>
              </a:rPr>
              <a:t> Technical Notes, available at </a:t>
            </a:r>
            <a:r>
              <a:rPr lang="en-US" sz="1200" b="0">
                <a:effectLst/>
                <a:latin typeface="+mn-lt"/>
                <a:hlinkClick r:id="rId3" tooltip="https://www.cdc.gov/hiv-data/nhss/index.html"/>
              </a:rPr>
              <a:t>https://www.cdc.gov/hiv-data/nhss/index.html</a:t>
            </a:r>
            <a:r>
              <a:rPr lang="en-US" sz="1200" b="0">
                <a:effectLst/>
                <a:latin typeface="+mn-lt"/>
              </a:rPr>
              <a:t>. </a:t>
            </a:r>
            <a:endParaRPr lang="en-US" sz="1200" b="0">
              <a:latin typeface="+mn-lt"/>
              <a:ea typeface="Calibri"/>
              <a:cs typeface="Calibri"/>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The death certificate data compiled by the National Center for Health Statistics (NCHS) are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https://wonder.cdc.gov/</a:t>
            </a:r>
            <a:r>
              <a:rPr lang="en-US" sz="1200" b="0">
                <a:effectLst/>
                <a:latin typeface="+mn-lt"/>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for NCHS data,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5"/>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endParaRPr lang="en-US"/>
          </a:p>
          <a:p>
            <a:endParaRPr lang="en-US"/>
          </a:p>
          <a:p>
            <a:pPr marL="0" marR="0" lvl="0" indent="0">
              <a:lnSpc>
                <a:spcPct val="107000"/>
              </a:lnSpc>
              <a:spcBef>
                <a:spcPts val="0"/>
              </a:spcBef>
              <a:spcAft>
                <a:spcPts val="0"/>
              </a:spcAft>
              <a:buFont typeface="+mj-lt"/>
              <a:buNone/>
            </a:pPr>
            <a:endParaRPr lang="en-US" sz="12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1306095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kern="10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370819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In the United States, the rate of death with HIV disease as the underlying cause among males has always been several times the rate among females, but the ratio of these rates has decreased from approximately 10-to-1 in 1987 to 3-to-1 in 1998 and later years.  For both sexes, the rates of death with HIV disease as the underlying cause were highest in 1994 and 1995. After 1997, the average death rate among females has been 1.5 deaths per 100,000 population. The rate among males continued to decrease slowly every year: from 1998</a:t>
            </a:r>
            <a:r>
              <a:rPr lang="en-US" sz="1200">
                <a:latin typeface="+mn-lt"/>
              </a:rPr>
              <a:t>−</a:t>
            </a:r>
            <a:r>
              <a:rPr lang="en-US" sz="1200">
                <a:effectLst/>
                <a:latin typeface="+mn-lt"/>
                <a:ea typeface="Calibri" panose="020F0502020204030204" pitchFamily="34" charset="0"/>
                <a:cs typeface="Arial" panose="020B0604020202020204" pitchFamily="34" charset="0"/>
              </a:rPr>
              <a:t>2023, the average annual percentage decrease was about 6%.</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a:t>
            </a:r>
            <a:r>
              <a:rPr lang="en-US" sz="1200" b="0">
                <a:effectLst/>
                <a:latin typeface="+mn-lt"/>
                <a:ea typeface="Calibri" panose="020F0502020204030204" pitchFamily="34" charset="0"/>
                <a:cs typeface="Arial" panose="020B0604020202020204" pitchFamily="34" charset="0"/>
              </a:rPr>
              <a:t>Statistics (NCHS)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For details on reporting of sex, </a:t>
            </a:r>
            <a:r>
              <a:rPr lang="en-US" sz="1200" b="0">
                <a:effectLst/>
                <a:latin typeface="+mn-lt"/>
                <a:ea typeface="Calibri" panose="020F0502020204030204" pitchFamily="34" charset="0"/>
                <a:cs typeface="Arial" panose="020B0604020202020204" pitchFamily="34" charset="0"/>
              </a:rPr>
              <a:t>age</a:t>
            </a:r>
            <a:r>
              <a:rPr lang="en-US" sz="1200">
                <a:effectLst/>
                <a:latin typeface="+mn-lt"/>
                <a:ea typeface="Calibri" panose="020F0502020204030204" pitchFamily="34" charset="0"/>
                <a:cs typeface="Arial" panose="020B0604020202020204" pitchFamily="34" charset="0"/>
              </a:rPr>
              <a:t>, and 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pPr fontAlgn="auto">
              <a:spcBef>
                <a:spcPts val="0"/>
              </a:spcBef>
              <a:spcAft>
                <a:spcPts val="0"/>
              </a:spcAft>
              <a:defRPr/>
            </a:pPr>
            <a:endParaRPr lang="en-US" b="1">
              <a:solidFill>
                <a:schemeClr val="accent4"/>
              </a:solidFill>
              <a:latin typeface="+mn-lt"/>
            </a:endParaRPr>
          </a:p>
          <a:p>
            <a:pPr fontAlgn="auto">
              <a:spcBef>
                <a:spcPts val="0"/>
              </a:spcBef>
              <a:spcAft>
                <a:spcPts val="0"/>
              </a:spcAft>
              <a:defRPr/>
            </a:pPr>
            <a:endParaRPr lang="en-US" b="0">
              <a:solidFill>
                <a:schemeClr val="accent4"/>
              </a:solidFill>
              <a:latin typeface="+mn-lt"/>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36644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From 1987</a:t>
            </a:r>
            <a:r>
              <a:rPr lang="en-US" sz="1200">
                <a:latin typeface="+mn-lt"/>
              </a:rPr>
              <a:t>−</a:t>
            </a:r>
            <a:r>
              <a:rPr lang="en-US" sz="1200">
                <a:effectLst/>
                <a:latin typeface="+mn-lt"/>
                <a:ea typeface="Calibri" panose="020F0502020204030204" pitchFamily="34" charset="0"/>
                <a:cs typeface="Arial" panose="020B0604020202020204" pitchFamily="34" charset="0"/>
              </a:rPr>
              <a:t>2023 </a:t>
            </a:r>
            <a:r>
              <a:rPr lang="en-US" sz="1200" b="0">
                <a:effectLst/>
                <a:latin typeface="+mn-lt"/>
                <a:ea typeface="Calibri" panose="020F0502020204030204" pitchFamily="34" charset="0"/>
                <a:cs typeface="Arial" panose="020B0604020202020204" pitchFamily="34" charset="0"/>
              </a:rPr>
              <a:t>in the United States</a:t>
            </a:r>
            <a:r>
              <a:rPr lang="en-US" sz="1200">
                <a:effectLst/>
                <a:latin typeface="+mn-lt"/>
                <a:ea typeface="Calibri" panose="020F0502020204030204" pitchFamily="34" charset="0"/>
                <a:cs typeface="Arial" panose="020B0604020202020204" pitchFamily="34" charset="0"/>
              </a:rPr>
              <a:t>, the percentage of females among persons who died of HIV disease increased from 10%</a:t>
            </a:r>
            <a:r>
              <a:rPr lang="en-US" sz="1200">
                <a:latin typeface="+mn-lt"/>
              </a:rPr>
              <a:t>−</a:t>
            </a:r>
            <a:r>
              <a:rPr lang="en-US" sz="1200">
                <a:effectLst/>
                <a:latin typeface="+mn-lt"/>
                <a:ea typeface="Calibri" panose="020F0502020204030204" pitchFamily="34" charset="0"/>
                <a:cs typeface="Arial" panose="020B0604020202020204" pitchFamily="34" charset="0"/>
              </a:rPr>
              <a:t>24%, while the percentage of males decreased from 90% to 76%.</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The data for this slide comes from death certificate data compiled by the National Center for Health Statistics</a:t>
            </a:r>
            <a:r>
              <a:rPr lang="en-US" sz="1200" b="0">
                <a:effectLst/>
                <a:latin typeface="+mn-lt"/>
                <a:ea typeface="Calibri" panose="020F0502020204030204" pitchFamily="34" charset="0"/>
                <a:cs typeface="Arial" panose="020B0604020202020204" pitchFamily="34" charset="0"/>
              </a:rPr>
              <a:t> (NCHS) </a:t>
            </a:r>
            <a:r>
              <a:rPr lang="en-US" sz="1200">
                <a:effectLst/>
                <a:latin typeface="+mn-lt"/>
                <a:ea typeface="Calibri" panose="020F0502020204030204" pitchFamily="34" charset="0"/>
                <a:cs typeface="Arial" panose="020B0604020202020204" pitchFamily="34" charset="0"/>
              </a:rPr>
              <a:t>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a:effectLst/>
                <a:latin typeface="+mn-lt"/>
                <a:ea typeface="Calibri" panose="020F0502020204030204" pitchFamily="34" charset="0"/>
                <a:cs typeface="Arial" panose="020B0604020202020204" pitchFamily="34" charset="0"/>
              </a:rPr>
              <a:t>For details on reporting of sex, </a:t>
            </a:r>
            <a:r>
              <a:rPr lang="en-US" sz="1200" b="0">
                <a:effectLst/>
                <a:latin typeface="+mn-lt"/>
                <a:ea typeface="Calibri" panose="020F0502020204030204" pitchFamily="34" charset="0"/>
                <a:cs typeface="Arial" panose="020B0604020202020204" pitchFamily="34" charset="0"/>
              </a:rPr>
              <a:t>age</a:t>
            </a:r>
            <a:r>
              <a:rPr lang="en-US" sz="1200">
                <a:effectLst/>
                <a:latin typeface="+mn-lt"/>
                <a:ea typeface="Calibri" panose="020F0502020204030204" pitchFamily="34" charset="0"/>
                <a:cs typeface="Arial" panose="020B0604020202020204" pitchFamily="34" charset="0"/>
              </a:rPr>
              <a:t>, and race/ethnicity, please see NCHS’s Funeral Director’s Handbook on Death Registration and Fetal Death Reporting (</a:t>
            </a:r>
            <a:r>
              <a:rPr lang="en-US" sz="120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000">
              <a:solidFill>
                <a:schemeClr val="accent5"/>
              </a:solidFill>
            </a:endParaRPr>
          </a:p>
          <a:p>
            <a:pPr marL="0" marR="0" lvl="0" indent="0">
              <a:lnSpc>
                <a:spcPct val="107000"/>
              </a:lnSpc>
              <a:spcBef>
                <a:spcPts val="0"/>
              </a:spcBef>
              <a:spcAft>
                <a:spcPts val="0"/>
              </a:spcAft>
              <a:buFont typeface="+mj-lt"/>
              <a:buNone/>
            </a:pPr>
            <a:endParaRPr lang="en-US" sz="1000">
              <a:solidFill>
                <a:schemeClr val="accent5"/>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32353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ea typeface="Calibri" panose="020F0502020204030204" pitchFamily="34" charset="0"/>
                <a:cs typeface="Arial" panose="020B0604020202020204" pitchFamily="34" charset="0"/>
              </a:rPr>
              <a:t>Trends in </a:t>
            </a:r>
            <a:r>
              <a:rPr lang="en-US" sz="1200" b="0">
                <a:effectLst/>
                <a:latin typeface="+mn-lt"/>
                <a:ea typeface="Calibri" panose="020F0502020204030204" pitchFamily="34" charset="0"/>
                <a:cs typeface="Arial" panose="020B0604020202020204" pitchFamily="34" charset="0"/>
              </a:rPr>
              <a:t>the rate of death with HIV disease in the United States as the underlying cause have varied by age group. From 1995</a:t>
            </a:r>
            <a:r>
              <a:rPr lang="en-US" sz="1200" b="0">
                <a:latin typeface="+mn-lt"/>
              </a:rPr>
              <a:t>−</a:t>
            </a:r>
            <a:r>
              <a:rPr lang="en-US" sz="1200" b="0">
                <a:effectLst/>
                <a:latin typeface="+mn-lt"/>
                <a:ea typeface="Calibri" panose="020F0502020204030204" pitchFamily="34" charset="0"/>
                <a:cs typeface="Arial" panose="020B0604020202020204" pitchFamily="34" charset="0"/>
              </a:rPr>
              <a:t>1997, the rate of death dropped most rapidly among persons aged 35–44 years. After 1997, the rate of death continued to decline in this age groups and among persons aged 25–34 and 45–54 years but was stable in other age groups. </a:t>
            </a:r>
          </a:p>
          <a:p>
            <a:endParaRPr lang="en-US" sz="1200" b="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a:solidFill>
                  <a:srgbClr val="5F5F5F"/>
                </a:solidFill>
                <a:latin typeface="+mn-lt"/>
              </a:rPr>
              <a:t>Note. </a:t>
            </a:r>
            <a:endParaRPr lang="en-US" sz="1200" b="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b="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b="0">
                <a:effectLst/>
                <a:latin typeface="+mn-lt"/>
                <a:ea typeface="Calibri" panose="020F0502020204030204" pitchFamily="34" charset="0"/>
                <a:cs typeface="Arial" panose="020B0604020202020204" pitchFamily="34" charset="0"/>
              </a:rPr>
              <a:t>.</a:t>
            </a:r>
            <a:endParaRPr lang="en-US" sz="1200" b="0">
              <a:effectLst/>
              <a:latin typeface="+mn-lt"/>
              <a:ea typeface="Calibri" panose="020F0502020204030204" pitchFamily="34" charset="0"/>
              <a:cs typeface="Times New Roman" panose="02020603050405020304" pitchFamily="18" charset="0"/>
            </a:endParaRPr>
          </a:p>
          <a:p>
            <a:endParaRPr lang="en-US" sz="1200" b="0">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000">
              <a:solidFill>
                <a:schemeClr val="accent5"/>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10348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nSpc>
                <a:spcPct val="107000"/>
              </a:lnSpc>
              <a:spcBef>
                <a:spcPts val="0"/>
              </a:spcBef>
              <a:spcAft>
                <a:spcPts val="800"/>
              </a:spcAft>
              <a:buFont typeface="+mj-lt"/>
              <a:buNone/>
            </a:pPr>
            <a:r>
              <a:rPr lang="en-US" sz="1200">
                <a:effectLst/>
                <a:latin typeface="+mn-lt"/>
                <a:ea typeface="Calibri" panose="020F0502020204030204" pitchFamily="34" charset="0"/>
                <a:cs typeface="Arial" panose="020B0604020202020204" pitchFamily="34" charset="0"/>
              </a:rPr>
              <a:t>From 1987</a:t>
            </a:r>
            <a:r>
              <a:rPr lang="en-US" sz="1200">
                <a:latin typeface="+mn-lt"/>
              </a:rPr>
              <a:t>−</a:t>
            </a:r>
            <a:r>
              <a:rPr lang="en-US" sz="1200">
                <a:effectLst/>
                <a:latin typeface="+mn-lt"/>
                <a:ea typeface="Calibri" panose="020F0502020204030204" pitchFamily="34" charset="0"/>
                <a:cs typeface="Arial" panose="020B0604020202020204" pitchFamily="34" charset="0"/>
              </a:rPr>
              <a:t>2023 </a:t>
            </a:r>
            <a:r>
              <a:rPr lang="en-US" sz="1200" b="0">
                <a:effectLst/>
                <a:latin typeface="+mn-lt"/>
                <a:ea typeface="Calibri" panose="020F0502020204030204" pitchFamily="34" charset="0"/>
                <a:cs typeface="Arial" panose="020B0604020202020204" pitchFamily="34" charset="0"/>
              </a:rPr>
              <a:t>in the United States</a:t>
            </a:r>
            <a:r>
              <a:rPr lang="en-US" sz="1200">
                <a:effectLst/>
                <a:latin typeface="+mn-lt"/>
                <a:ea typeface="Calibri" panose="020F0502020204030204" pitchFamily="34" charset="0"/>
                <a:cs typeface="Arial" panose="020B0604020202020204" pitchFamily="34" charset="0"/>
              </a:rPr>
              <a:t>, the percentage of deaths with HIV disease as the underlying cause among persons younger than 35 years of age (represented by the bottom two components of the bars in the graph) decreased from 44% to 10%, while the percentage of deaths among older persons, </a:t>
            </a:r>
            <a:r>
              <a:rPr lang="en-US" sz="1200" b="0">
                <a:effectLst/>
                <a:latin typeface="+mn-lt"/>
                <a:ea typeface="Calibri" panose="020F0502020204030204" pitchFamily="34" charset="0"/>
                <a:cs typeface="Arial" panose="020B0604020202020204" pitchFamily="34" charset="0"/>
              </a:rPr>
              <a:t>particularly persons aged </a:t>
            </a:r>
            <a:r>
              <a:rPr lang="en-US" sz="1200">
                <a:effectLst/>
                <a:latin typeface="+mn-lt"/>
                <a:ea typeface="Calibri" panose="020F0502020204030204" pitchFamily="34" charset="0"/>
                <a:cs typeface="Arial" panose="020B0604020202020204" pitchFamily="34" charset="0"/>
              </a:rPr>
              <a:t>45 years or older (represented by the top three components of the bars), increased from 22% to 75%. </a:t>
            </a:r>
          </a:p>
          <a:p>
            <a:pPr marL="0" marR="0" lvl="0" indent="0">
              <a:lnSpc>
                <a:spcPct val="107000"/>
              </a:lnSpc>
              <a:spcBef>
                <a:spcPts val="0"/>
              </a:spcBef>
              <a:spcAft>
                <a:spcPts val="800"/>
              </a:spcAft>
              <a:buFont typeface="+mj-lt"/>
              <a:buNone/>
            </a:pPr>
            <a:endParaRPr lang="en-US" sz="1200">
              <a:effectLst/>
              <a:latin typeface="+mn-lt"/>
              <a:ea typeface="Calibri" panose="020F0502020204030204" pitchFamily="34" charset="0"/>
              <a:cs typeface="Arial" panose="020B0604020202020204" pitchFamily="34" charset="0"/>
            </a:endParaRPr>
          </a:p>
          <a:p>
            <a:r>
              <a:rPr lang="en-US" sz="1200">
                <a:effectLst/>
                <a:latin typeface="+mn-lt"/>
                <a:ea typeface="Calibri" panose="020F0502020204030204" pitchFamily="34" charset="0"/>
                <a:cs typeface="Arial" panose="020B0604020202020204" pitchFamily="34" charset="0"/>
              </a:rPr>
              <a:t>From 1987</a:t>
            </a:r>
            <a:r>
              <a:rPr lang="en-US" sz="1200">
                <a:latin typeface="+mn-lt"/>
              </a:rPr>
              <a:t>−</a:t>
            </a:r>
            <a:r>
              <a:rPr lang="en-US" sz="1200">
                <a:effectLst/>
                <a:latin typeface="+mn-lt"/>
                <a:ea typeface="Calibri" panose="020F0502020204030204" pitchFamily="34" charset="0"/>
                <a:cs typeface="Arial" panose="020B0604020202020204" pitchFamily="34" charset="0"/>
              </a:rPr>
              <a:t>1993, 73%</a:t>
            </a:r>
            <a:r>
              <a:rPr lang="en-US" sz="1200">
                <a:latin typeface="+mn-lt"/>
              </a:rPr>
              <a:t>−</a:t>
            </a:r>
            <a:r>
              <a:rPr lang="en-US" sz="1200">
                <a:effectLst/>
                <a:latin typeface="+mn-lt"/>
                <a:ea typeface="Calibri" panose="020F0502020204030204" pitchFamily="34" charset="0"/>
                <a:cs typeface="Arial" panose="020B0604020202020204" pitchFamily="34" charset="0"/>
              </a:rPr>
              <a:t>74% of deaths with HIV disease as the underlying cause were among persons </a:t>
            </a:r>
            <a:r>
              <a:rPr lang="en-US" sz="1200" b="0">
                <a:effectLst/>
                <a:latin typeface="+mn-lt"/>
                <a:ea typeface="Calibri" panose="020F0502020204030204" pitchFamily="34" charset="0"/>
                <a:cs typeface="Arial" panose="020B0604020202020204" pitchFamily="34" charset="0"/>
              </a:rPr>
              <a:t>aged </a:t>
            </a:r>
            <a:r>
              <a:rPr lang="en-US" sz="1200">
                <a:effectLst/>
                <a:latin typeface="+mn-lt"/>
                <a:ea typeface="Calibri" panose="020F0502020204030204" pitchFamily="34" charset="0"/>
                <a:cs typeface="Arial" panose="020B0604020202020204" pitchFamily="34" charset="0"/>
              </a:rPr>
              <a:t>25</a:t>
            </a:r>
            <a:r>
              <a:rPr lang="en-US" sz="1200">
                <a:latin typeface="+mn-lt"/>
              </a:rPr>
              <a:t>−</a:t>
            </a:r>
            <a:r>
              <a:rPr lang="en-US" sz="1200">
                <a:effectLst/>
                <a:latin typeface="+mn-lt"/>
                <a:ea typeface="Calibri" panose="020F0502020204030204" pitchFamily="34" charset="0"/>
                <a:cs typeface="Arial" panose="020B0604020202020204" pitchFamily="34" charset="0"/>
              </a:rPr>
              <a:t>44 years of age (represented by the orange and teal components of the bars). After 1993, the percentage of deaths </a:t>
            </a:r>
            <a:r>
              <a:rPr lang="en-US" sz="1200" b="0">
                <a:effectLst/>
                <a:latin typeface="+mn-lt"/>
                <a:ea typeface="Calibri" panose="020F0502020204030204" pitchFamily="34" charset="0"/>
                <a:cs typeface="Arial" panose="020B0604020202020204" pitchFamily="34" charset="0"/>
              </a:rPr>
              <a:t>among persons aged </a:t>
            </a:r>
            <a:r>
              <a:rPr lang="en-US" sz="1200">
                <a:effectLst/>
                <a:latin typeface="+mn-lt"/>
                <a:ea typeface="Calibri" panose="020F0502020204030204" pitchFamily="34" charset="0"/>
                <a:cs typeface="Arial" panose="020B0604020202020204" pitchFamily="34" charset="0"/>
              </a:rPr>
              <a:t>25</a:t>
            </a:r>
            <a:r>
              <a:rPr lang="en-US" sz="1200">
                <a:latin typeface="+mn-lt"/>
              </a:rPr>
              <a:t>−</a:t>
            </a:r>
            <a:r>
              <a:rPr lang="en-US" sz="1200">
                <a:effectLst/>
                <a:latin typeface="+mn-lt"/>
                <a:ea typeface="Calibri" panose="020F0502020204030204" pitchFamily="34" charset="0"/>
                <a:cs typeface="Arial" panose="020B0604020202020204" pitchFamily="34" charset="0"/>
              </a:rPr>
              <a:t>44 years began to decrease, reaching 24% by 2023. In 2023, more than 50% of the deaths attributed to HIV disease were among persons aged 55 years and older. Specifically, 29% of deaths were among persons aged 55–64 years and 27% of deaths were among persons aged 65 years and older.</a:t>
            </a:r>
          </a:p>
          <a:p>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a:solidFill>
                  <a:srgbClr val="0563C1"/>
                </a:solidFill>
                <a:effectLst/>
                <a:latin typeface="+mn-lt"/>
                <a:ea typeface="Calibri" panose="020F0502020204030204" pitchFamily="34" charset="0"/>
                <a:cs typeface="Arial" panose="020B0604020202020204" pitchFamily="34" charset="0"/>
                <a:hlinkClick r:id="rId3"/>
              </a:rPr>
              <a:t>https://wonder.cdc.gov/</a:t>
            </a:r>
            <a:r>
              <a:rPr lang="en-US" sz="1200">
                <a:effectLst/>
                <a:latin typeface="+mn-lt"/>
                <a:ea typeface="Calibri" panose="020F0502020204030204" pitchFamily="34" charset="0"/>
                <a:cs typeface="Arial" panose="020B0604020202020204" pitchFamily="34" charset="0"/>
              </a:rPr>
              <a:t>.</a:t>
            </a:r>
          </a:p>
          <a:p>
            <a:endParaRPr lang="en-US" sz="1200" b="0">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000">
              <a:solidFill>
                <a:schemeClr val="accent5"/>
              </a:solidFill>
            </a:endParaRPr>
          </a:p>
          <a:p>
            <a:endParaRPr lang="en-US" b="0">
              <a:solidFill>
                <a:srgbClr val="000000"/>
              </a:solidFill>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19856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In the United States in 2023, rates of deaths with HIV disease as the underlying cause were highest in Alabama, Delaware, the District of Columbia, Florida, </a:t>
            </a:r>
            <a:r>
              <a:rPr lang="en-US" sz="1200" b="0">
                <a:effectLst/>
                <a:latin typeface="+mn-lt"/>
                <a:ea typeface="Calibri" panose="020F0502020204030204" pitchFamily="34" charset="0"/>
                <a:cs typeface="Arial" panose="020B0604020202020204" pitchFamily="34" charset="0"/>
              </a:rPr>
              <a:t>Georgia</a:t>
            </a:r>
            <a:r>
              <a:rPr lang="en-US" sz="1200">
                <a:effectLst/>
                <a:latin typeface="+mn-lt"/>
                <a:ea typeface="Calibri" panose="020F0502020204030204" pitchFamily="34" charset="0"/>
                <a:cs typeface="Arial" panose="020B0604020202020204" pitchFamily="34" charset="0"/>
              </a:rPr>
              <a:t>, Louisiana, Maryland, Mississippi, and Texas.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i="1">
                <a:solidFill>
                  <a:srgbClr val="5F5F5F"/>
                </a:solidFill>
                <a:latin typeface="+mn-lt"/>
              </a:rPr>
              <a:t>Note. </a:t>
            </a:r>
            <a:endParaRPr lang="en-US" sz="1200">
              <a:effectLst/>
              <a:latin typeface="+mn-lt"/>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a:effectLst/>
                <a:latin typeface="+mn-lt"/>
                <a:ea typeface="Calibri" panose="020F0502020204030204" pitchFamily="34" charset="0"/>
                <a:cs typeface="Arial" panose="020B0604020202020204" pitchFamily="34" charset="0"/>
              </a:rPr>
              <a:t>Data are suppressed when the data meet the criteria for confidentiality constraints. 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200">
              <a:effectLst/>
              <a:latin typeface="+mn-lt"/>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ea typeface="Calibri" panose="020F0502020204030204" pitchFamily="34" charset="0"/>
                <a:cs typeface="Times New Roman" panose="02020603050405020304" pitchFamily="18" charset="0"/>
              </a:rPr>
              <a:t>Death data are based on residence at death. </a:t>
            </a:r>
            <a:r>
              <a:rPr lang="en-US" sz="1200">
                <a:effectLst/>
                <a:latin typeface="+mn-lt"/>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a:solidFill>
                  <a:srgbClr val="0563C1"/>
                </a:solidFill>
                <a:effectLst/>
                <a:latin typeface="+mn-lt"/>
                <a:ea typeface="Calibri" panose="020F0502020204030204" pitchFamily="34" charset="0"/>
                <a:cs typeface="Times New Roman" panose="02020603050405020304" pitchFamily="18" charset="0"/>
                <a:hlinkClick r:id="rId3"/>
              </a:rPr>
              <a:t>https://wonder.cdc.gov/</a:t>
            </a:r>
            <a:r>
              <a:rPr lang="en-US" sz="1200">
                <a:effectLst/>
                <a:latin typeface="+mn-lt"/>
                <a:ea typeface="Calibri" panose="020F0502020204030204" pitchFamily="34" charset="0"/>
                <a:cs typeface="Times New Roman" panose="02020603050405020304" pitchFamily="18" charset="0"/>
              </a:rPr>
              <a:t>. </a:t>
            </a:r>
          </a:p>
          <a:p>
            <a:endParaRPr lang="en-US" sz="1200">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a:effectLst/>
                <a:latin typeface="+mn-lt"/>
                <a:ea typeface="Calibri" panose="020F0502020204030204" pitchFamily="34" charset="0"/>
                <a:cs typeface="Arial" panose="020B0604020202020204" pitchFamily="34" charset="0"/>
              </a:rPr>
              <a:t>For details on reporting of sex, age, and race/ethnicity, please see NCHS’s Funeral Director’s Handbook on Death Registration and Fetal Death Reporting (</a:t>
            </a:r>
            <a:r>
              <a:rPr lang="en-US" sz="1200" b="0" u="sng">
                <a:solidFill>
                  <a:srgbClr val="0563C1"/>
                </a:solidFill>
                <a:effectLst/>
                <a:latin typeface="+mn-lt"/>
                <a:ea typeface="Calibri" panose="020F0502020204030204" pitchFamily="34" charset="0"/>
                <a:cs typeface="Arial" panose="020B0604020202020204" pitchFamily="34" charset="0"/>
                <a:hlinkClick r:id="rId4"/>
              </a:rPr>
              <a:t>https://www.cdc.gov/nchs/data/nvss/handbook/2019-Funeral-Directors-Handbook-508.pdf</a:t>
            </a:r>
            <a:r>
              <a:rPr lang="en-US" sz="1200" b="0">
                <a:effectLst/>
                <a:latin typeface="+mn-lt"/>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200">
              <a:solidFill>
                <a:schemeClr val="accent5"/>
              </a:solidFill>
              <a:latin typeface="+mn-lt"/>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811709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85726" y="70921"/>
            <a:ext cx="8229600" cy="857250"/>
          </a:xfrm>
          <a:prstGeom prst="rect">
            <a:avLst/>
          </a:prstGeom>
        </p:spPr>
        <p:txBody>
          <a:bodyPr anchor="ctr"/>
          <a:lstStyle>
            <a:lvl1pPr algn="l">
              <a:lnSpc>
                <a:spcPts val="4000"/>
              </a:lnSpc>
              <a:defRPr sz="2400" b="1" baseline="0">
                <a:solidFill>
                  <a:schemeClr val="bg1"/>
                </a:solidFill>
                <a:effectLst/>
                <a:latin typeface="Calibri" pitchFamily="34" charset="0"/>
              </a:defRPr>
            </a:lvl1pPr>
          </a:lstStyle>
          <a:p>
            <a:endParaRPr lang="en-US"/>
          </a:p>
        </p:txBody>
      </p:sp>
      <p:grpSp>
        <p:nvGrpSpPr>
          <p:cNvPr id="14" name="Graphic 4"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C592E4F6-6A31-AF58-C24B-194061AC7A15}"/>
              </a:ext>
            </a:extLst>
          </p:cNvPr>
          <p:cNvGrpSpPr/>
          <p:nvPr userDrawn="1"/>
        </p:nvGrpSpPr>
        <p:grpSpPr>
          <a:xfrm>
            <a:off x="950919" y="4910341"/>
            <a:ext cx="26046" cy="14544"/>
            <a:chOff x="950919" y="4910341"/>
            <a:chExt cx="26046" cy="14544"/>
          </a:xfrm>
          <a:solidFill>
            <a:srgbClr val="FFFFFF"/>
          </a:solidFill>
        </p:grpSpPr>
        <p:sp>
          <p:nvSpPr>
            <p:cNvPr id="16" name="Freeform: Shape 15">
              <a:extLst>
                <a:ext uri="{FF2B5EF4-FFF2-40B4-BE49-F238E27FC236}">
                  <a16:creationId xmlns:a16="http://schemas.microsoft.com/office/drawing/2014/main" id="{57DB3AD8-2EA6-5AB1-7A0D-9BE39D160EFC}"/>
                </a:ext>
              </a:extLst>
            </p:cNvPr>
            <p:cNvSpPr/>
            <p:nvPr/>
          </p:nvSpPr>
          <p:spPr>
            <a:xfrm>
              <a:off x="950919" y="4910341"/>
              <a:ext cx="10839" cy="14544"/>
            </a:xfrm>
            <a:custGeom>
              <a:avLst/>
              <a:gdLst>
                <a:gd name="connsiteX0" fmla="*/ 0 w 10839"/>
                <a:gd name="connsiteY0" fmla="*/ 2106 h 14544"/>
                <a:gd name="connsiteX1" fmla="*/ 4289 w 10839"/>
                <a:gd name="connsiteY1" fmla="*/ 2106 h 14544"/>
                <a:gd name="connsiteX2" fmla="*/ 4289 w 10839"/>
                <a:gd name="connsiteY2" fmla="*/ 14544 h 14544"/>
                <a:gd name="connsiteX3" fmla="*/ 6551 w 10839"/>
                <a:gd name="connsiteY3" fmla="*/ 14544 h 14544"/>
                <a:gd name="connsiteX4" fmla="*/ 6551 w 10839"/>
                <a:gd name="connsiteY4" fmla="*/ 2106 h 14544"/>
                <a:gd name="connsiteX5" fmla="*/ 10840 w 10839"/>
                <a:gd name="connsiteY5" fmla="*/ 2106 h 14544"/>
                <a:gd name="connsiteX6" fmla="*/ 10840 w 10839"/>
                <a:gd name="connsiteY6" fmla="*/ 0 h 14544"/>
                <a:gd name="connsiteX7" fmla="*/ 0 w 10839"/>
                <a:gd name="connsiteY7" fmla="*/ 0 h 14544"/>
                <a:gd name="connsiteX8" fmla="*/ 0 w 10839"/>
                <a:gd name="connsiteY8" fmla="*/ 2106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9" h="14544">
                  <a:moveTo>
                    <a:pt x="0" y="2106"/>
                  </a:moveTo>
                  <a:lnTo>
                    <a:pt x="4289" y="2106"/>
                  </a:lnTo>
                  <a:lnTo>
                    <a:pt x="4289" y="14544"/>
                  </a:lnTo>
                  <a:lnTo>
                    <a:pt x="6551" y="14544"/>
                  </a:lnTo>
                  <a:lnTo>
                    <a:pt x="6551" y="2106"/>
                  </a:lnTo>
                  <a:lnTo>
                    <a:pt x="10840" y="2106"/>
                  </a:lnTo>
                  <a:lnTo>
                    <a:pt x="10840" y="0"/>
                  </a:lnTo>
                  <a:lnTo>
                    <a:pt x="0" y="0"/>
                  </a:lnTo>
                  <a:lnTo>
                    <a:pt x="0" y="2106"/>
                  </a:lnTo>
                  <a:close/>
                </a:path>
              </a:pathLst>
            </a:custGeom>
            <a:solidFill>
              <a:srgbClr val="FFFFFF"/>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B96E871-38BC-1CDD-B6FB-F3EDFBB3531E}"/>
                </a:ext>
              </a:extLst>
            </p:cNvPr>
            <p:cNvSpPr/>
            <p:nvPr/>
          </p:nvSpPr>
          <p:spPr>
            <a:xfrm>
              <a:off x="963280" y="4910341"/>
              <a:ext cx="13686" cy="14544"/>
            </a:xfrm>
            <a:custGeom>
              <a:avLst/>
              <a:gdLst>
                <a:gd name="connsiteX0" fmla="*/ 10918 w 13686"/>
                <a:gd name="connsiteY0" fmla="*/ 0 h 14544"/>
                <a:gd name="connsiteX1" fmla="*/ 6863 w 13686"/>
                <a:gd name="connsiteY1" fmla="*/ 11035 h 14544"/>
                <a:gd name="connsiteX2" fmla="*/ 2924 w 13686"/>
                <a:gd name="connsiteY2" fmla="*/ 312 h 14544"/>
                <a:gd name="connsiteX3" fmla="*/ 2807 w 13686"/>
                <a:gd name="connsiteY3" fmla="*/ 0 h 14544"/>
                <a:gd name="connsiteX4" fmla="*/ 0 w 13686"/>
                <a:gd name="connsiteY4" fmla="*/ 0 h 14544"/>
                <a:gd name="connsiteX5" fmla="*/ 0 w 13686"/>
                <a:gd name="connsiteY5" fmla="*/ 14544 h 14544"/>
                <a:gd name="connsiteX6" fmla="*/ 2262 w 13686"/>
                <a:gd name="connsiteY6" fmla="*/ 14544 h 14544"/>
                <a:gd name="connsiteX7" fmla="*/ 2262 w 13686"/>
                <a:gd name="connsiteY7" fmla="*/ 4679 h 14544"/>
                <a:gd name="connsiteX8" fmla="*/ 5888 w 13686"/>
                <a:gd name="connsiteY8" fmla="*/ 14544 h 14544"/>
                <a:gd name="connsiteX9" fmla="*/ 7798 w 13686"/>
                <a:gd name="connsiteY9" fmla="*/ 14544 h 14544"/>
                <a:gd name="connsiteX10" fmla="*/ 11425 w 13686"/>
                <a:gd name="connsiteY10" fmla="*/ 4679 h 14544"/>
                <a:gd name="connsiteX11" fmla="*/ 11425 w 13686"/>
                <a:gd name="connsiteY11" fmla="*/ 14544 h 14544"/>
                <a:gd name="connsiteX12" fmla="*/ 13686 w 13686"/>
                <a:gd name="connsiteY12" fmla="*/ 14544 h 14544"/>
                <a:gd name="connsiteX13" fmla="*/ 13686 w 13686"/>
                <a:gd name="connsiteY13" fmla="*/ 0 h 14544"/>
                <a:gd name="connsiteX14" fmla="*/ 10918 w 13686"/>
                <a:gd name="connsiteY14" fmla="*/ 0 h 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 h="14544">
                  <a:moveTo>
                    <a:pt x="10918" y="0"/>
                  </a:moveTo>
                  <a:lnTo>
                    <a:pt x="6863" y="11035"/>
                  </a:lnTo>
                  <a:lnTo>
                    <a:pt x="2924" y="312"/>
                  </a:lnTo>
                  <a:lnTo>
                    <a:pt x="2807" y="0"/>
                  </a:lnTo>
                  <a:lnTo>
                    <a:pt x="0" y="0"/>
                  </a:lnTo>
                  <a:lnTo>
                    <a:pt x="0" y="14544"/>
                  </a:lnTo>
                  <a:lnTo>
                    <a:pt x="2262" y="14544"/>
                  </a:lnTo>
                  <a:lnTo>
                    <a:pt x="2262" y="4679"/>
                  </a:lnTo>
                  <a:lnTo>
                    <a:pt x="5888" y="14544"/>
                  </a:lnTo>
                  <a:lnTo>
                    <a:pt x="7798" y="14544"/>
                  </a:lnTo>
                  <a:lnTo>
                    <a:pt x="11425" y="4679"/>
                  </a:lnTo>
                  <a:lnTo>
                    <a:pt x="11425" y="14544"/>
                  </a:lnTo>
                  <a:lnTo>
                    <a:pt x="13686" y="14544"/>
                  </a:lnTo>
                  <a:lnTo>
                    <a:pt x="13686" y="0"/>
                  </a:lnTo>
                  <a:lnTo>
                    <a:pt x="10918" y="0"/>
                  </a:lnTo>
                  <a:close/>
                </a:path>
              </a:pathLst>
            </a:custGeom>
            <a:solidFill>
              <a:srgbClr val="FFFFFF"/>
            </a:solidFill>
            <a:ln w="0" cap="flat">
              <a:noFill/>
              <a:prstDash val="solid"/>
              <a:miter/>
            </a:ln>
          </p:spPr>
          <p:txBody>
            <a:bodyPr rtlCol="0" anchor="ctr"/>
            <a:lstStyle/>
            <a:p>
              <a:endParaRPr lang="en-US"/>
            </a:p>
          </p:txBody>
        </p:sp>
      </p:grpSp>
      <p:sp>
        <p:nvSpPr>
          <p:cNvPr id="10" name="Chart Placeholder 9">
            <a:extLst>
              <a:ext uri="{FF2B5EF4-FFF2-40B4-BE49-F238E27FC236}">
                <a16:creationId xmlns:a16="http://schemas.microsoft.com/office/drawing/2014/main" id="{B90136A3-6052-853A-8259-82A80A823509}"/>
              </a:ext>
            </a:extLst>
          </p:cNvPr>
          <p:cNvSpPr>
            <a:spLocks noGrp="1"/>
          </p:cNvSpPr>
          <p:nvPr>
            <p:ph type="chart" sz="quarter" idx="10"/>
          </p:nvPr>
        </p:nvSpPr>
        <p:spPr>
          <a:xfrm>
            <a:off x="2266950" y="1517650"/>
            <a:ext cx="4419600" cy="2495550"/>
          </a:xfrm>
        </p:spPr>
        <p:txBody>
          <a:bodyPr/>
          <a:lstStyle/>
          <a:p>
            <a:endParaRPr lang="en-US"/>
          </a:p>
        </p:txBody>
      </p:sp>
    </p:spTree>
    <p:extLst>
      <p:ext uri="{BB962C8B-B14F-4D97-AF65-F5344CB8AC3E}">
        <p14:creationId xmlns:p14="http://schemas.microsoft.com/office/powerpoint/2010/main" val="387839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7" r:id="rId5"/>
    <p:sldLayoutId id="2147483852" r:id="rId6"/>
    <p:sldLayoutId id="2147483883" r:id="rId7"/>
    <p:sldLayoutId id="2147483885" r:id="rId8"/>
    <p:sldLayoutId id="214748388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D30B1-5338-7436-22F1-198B4C3394FC}"/>
              </a:ext>
            </a:extLst>
          </p:cNvPr>
          <p:cNvSpPr>
            <a:spLocks noGrp="1"/>
          </p:cNvSpPr>
          <p:nvPr>
            <p:ph type="body" sz="quarter" idx="11"/>
          </p:nvPr>
        </p:nvSpPr>
        <p:spPr/>
        <p:txBody>
          <a:bodyPr/>
          <a:lstStyle/>
          <a:p>
            <a:r>
              <a:rPr lang="en-US" sz="2000" b="1"/>
              <a:t>U.S. Centers for Disease Control and Prevention</a:t>
            </a:r>
          </a:p>
        </p:txBody>
      </p:sp>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pic>
        <p:nvPicPr>
          <p:cNvPr id="8" name="Picture 7" descr="HIV Mortality 2023">
            <a:extLst>
              <a:ext uri="{FF2B5EF4-FFF2-40B4-BE49-F238E27FC236}">
                <a16:creationId xmlns:a16="http://schemas.microsoft.com/office/drawing/2014/main" id="{E0F33BD5-870F-576F-D255-6FD3DF6B56AF}"/>
              </a:ext>
            </a:extLst>
          </p:cNvPr>
          <p:cNvPicPr>
            <a:picLocks noChangeAspect="1"/>
          </p:cNvPicPr>
          <p:nvPr/>
        </p:nvPicPr>
        <p:blipFill>
          <a:blip r:embed="rId5"/>
          <a:stretch>
            <a:fillRect/>
          </a:stretch>
        </p:blipFill>
        <p:spPr>
          <a:xfrm>
            <a:off x="27038" y="857641"/>
            <a:ext cx="9089924" cy="4285859"/>
          </a:xfrm>
          <a:prstGeom prst="rect">
            <a:avLst/>
          </a:prstGeom>
        </p:spPr>
      </p:pic>
    </p:spTree>
    <p:extLst>
      <p:ext uri="{BB962C8B-B14F-4D97-AF65-F5344CB8AC3E}">
        <p14:creationId xmlns:p14="http://schemas.microsoft.com/office/powerpoint/2010/main" val="7341119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(any cause) among persons with diagnosed HIV</a:t>
            </a:r>
            <a:br>
              <a:rPr lang="en-US" sz="2000" b="1" dirty="0">
                <a:solidFill>
                  <a:schemeClr val="bg1"/>
                </a:solidFill>
              </a:rPr>
            </a:br>
            <a:r>
              <a:rPr lang="en-US" sz="2000" b="1" dirty="0">
                <a:solidFill>
                  <a:schemeClr val="bg1"/>
                </a:solidFill>
              </a:rPr>
              <a:t>by state, 2023—United States</a:t>
            </a:r>
          </a:p>
        </p:txBody>
      </p:sp>
      <p:pic>
        <p:nvPicPr>
          <p:cNvPr id="7" name="Picture 6" descr="8. United States map of age-adjusted rates (per 1,000 persons living with diagnosed HIV) of death due to any cause among persons with diagnosed HIV, by state, 2023.">
            <a:extLst>
              <a:ext uri="{FF2B5EF4-FFF2-40B4-BE49-F238E27FC236}">
                <a16:creationId xmlns:a16="http://schemas.microsoft.com/office/drawing/2014/main" id="{EBE6F4D4-D5EB-AEB0-E26C-3901C98CFF63}"/>
              </a:ext>
            </a:extLst>
          </p:cNvPr>
          <p:cNvPicPr>
            <a:picLocks noChangeAspect="1"/>
          </p:cNvPicPr>
          <p:nvPr/>
        </p:nvPicPr>
        <p:blipFill>
          <a:blip r:embed="rId3"/>
          <a:stretch>
            <a:fillRect/>
          </a:stretch>
        </p:blipFill>
        <p:spPr>
          <a:xfrm>
            <a:off x="158173" y="803484"/>
            <a:ext cx="8274970" cy="4030804"/>
          </a:xfrm>
          <a:prstGeom prst="rect">
            <a:avLst/>
          </a:prstGeom>
        </p:spPr>
      </p:pic>
      <p:sp>
        <p:nvSpPr>
          <p:cNvPr id="5" name="TextBox 4">
            <a:extLst>
              <a:ext uri="{FF2B5EF4-FFF2-40B4-BE49-F238E27FC236}">
                <a16:creationId xmlns:a16="http://schemas.microsoft.com/office/drawing/2014/main" id="{58736265-7E83-188C-07A9-EF3D147C9F23}"/>
              </a:ext>
            </a:extLst>
          </p:cNvPr>
          <p:cNvSpPr txBox="1"/>
          <p:nvPr/>
        </p:nvSpPr>
        <p:spPr>
          <a:xfrm>
            <a:off x="-18303" y="4807951"/>
            <a:ext cx="8451446"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from the National HIV Surveillance System. *Standard: age distribution of 2000 US population. †Per 1,000 persons living with diagnosed HIV. </a:t>
            </a:r>
          </a:p>
          <a:p>
            <a:endParaRPr lang="en-US" sz="900">
              <a:solidFill>
                <a:srgbClr val="000000"/>
              </a:solidFill>
              <a:latin typeface="Calibri" panose="020F0502020204030204" pitchFamily="34" charset="0"/>
              <a:cs typeface="Calibri" panose="020F0502020204030204" pitchFamily="34" charset="0"/>
            </a:endParaRPr>
          </a:p>
        </p:txBody>
      </p:sp>
      <p:pic>
        <p:nvPicPr>
          <p:cNvPr id="2" name="Picture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F8B7F27-8050-CA26-E0C5-28573ADFDBB5}"/>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89620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in the general population with HIV disease as the underlying cause, by region, 1987–2023—United States</a:t>
            </a:r>
          </a:p>
        </p:txBody>
      </p:sp>
      <p:pic>
        <p:nvPicPr>
          <p:cNvPr id="2" name="Picture 1" descr="9. Line graph of the age-adjusted death rate in the general population with HIV disease as the underlying cause of death from 1987 to 2023, by region of residence, in the United States.">
            <a:extLst>
              <a:ext uri="{FF2B5EF4-FFF2-40B4-BE49-F238E27FC236}">
                <a16:creationId xmlns:a16="http://schemas.microsoft.com/office/drawing/2014/main" id="{07E2CD68-B452-E25F-1C8B-336E9827DA4A}"/>
              </a:ext>
            </a:extLst>
          </p:cNvPr>
          <p:cNvPicPr>
            <a:picLocks noChangeAspect="1"/>
          </p:cNvPicPr>
          <p:nvPr/>
        </p:nvPicPr>
        <p:blipFill>
          <a:blip r:embed="rId3"/>
          <a:stretch>
            <a:fillRect/>
          </a:stretch>
        </p:blipFill>
        <p:spPr>
          <a:xfrm>
            <a:off x="280044" y="917272"/>
            <a:ext cx="8583912" cy="3883489"/>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6411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3527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Age-adjusted rates and percentage distribution of deaths in the general population with HIV disease as the underlying cause by region, 1987−2023—United States</a:t>
            </a:r>
          </a:p>
        </p:txBody>
      </p:sp>
      <p:pic>
        <p:nvPicPr>
          <p:cNvPr id="3" name="Picture 2" descr="10. 100% stacked bar chart of the percentage of deaths and age-adjusted death rate in the general population with HIV disease as the underlying cause of death from 1987 to 2023, by region of residence, in the United States.">
            <a:extLst>
              <a:ext uri="{FF2B5EF4-FFF2-40B4-BE49-F238E27FC236}">
                <a16:creationId xmlns:a16="http://schemas.microsoft.com/office/drawing/2014/main" id="{9DFD5BB6-7258-95C9-5112-B9AF95C326AE}"/>
              </a:ext>
            </a:extLst>
          </p:cNvPr>
          <p:cNvPicPr>
            <a:picLocks noChangeAspect="1"/>
          </p:cNvPicPr>
          <p:nvPr/>
        </p:nvPicPr>
        <p:blipFill>
          <a:blip r:embed="rId3"/>
          <a:stretch>
            <a:fillRect/>
          </a:stretch>
        </p:blipFill>
        <p:spPr>
          <a:xfrm>
            <a:off x="-193512" y="868429"/>
            <a:ext cx="9144000" cy="4047153"/>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96881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01023"/>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in the general population with HIV disease as the underlying cause, by race/ethnicity, 1990–2023—United States</a:t>
            </a:r>
          </a:p>
        </p:txBody>
      </p:sp>
      <p:pic>
        <p:nvPicPr>
          <p:cNvPr id="5" name="Picture 4" descr="11. Line graph of the age-adjusted death rate in the general population with HIV disease as the underlying cause of death from 1990 to 2023, by race/ethnicity, in the United States.">
            <a:extLst>
              <a:ext uri="{FF2B5EF4-FFF2-40B4-BE49-F238E27FC236}">
                <a16:creationId xmlns:a16="http://schemas.microsoft.com/office/drawing/2014/main" id="{EF25D9D7-46CC-8B02-BF8D-3870C23769E5}"/>
              </a:ext>
            </a:extLst>
          </p:cNvPr>
          <p:cNvPicPr>
            <a:picLocks noChangeAspect="1"/>
          </p:cNvPicPr>
          <p:nvPr/>
        </p:nvPicPr>
        <p:blipFill>
          <a:blip r:embed="rId3"/>
          <a:stretch>
            <a:fillRect/>
          </a:stretch>
        </p:blipFill>
        <p:spPr>
          <a:xfrm>
            <a:off x="87153" y="888394"/>
            <a:ext cx="8510754" cy="3859102"/>
          </a:xfrm>
          <a:prstGeom prst="rect">
            <a:avLst/>
          </a:prstGeom>
        </p:spPr>
      </p:pic>
      <p:sp>
        <p:nvSpPr>
          <p:cNvPr id="2" name="Text Placeholder 3">
            <a:extLst>
              <a:ext uri="{FF2B5EF4-FFF2-40B4-BE49-F238E27FC236}">
                <a16:creationId xmlns:a16="http://schemas.microsoft.com/office/drawing/2014/main" id="{C54CB0C1-CFC1-99B9-AF64-86C0DC4D6BC0}"/>
              </a:ext>
            </a:extLst>
          </p:cNvPr>
          <p:cNvSpPr txBox="1">
            <a:spLocks/>
          </p:cNvSpPr>
          <p:nvPr/>
        </p:nvSpPr>
        <p:spPr>
          <a:xfrm>
            <a:off x="87153" y="4536992"/>
            <a:ext cx="8151972" cy="609560"/>
          </a:xfrm>
          <a:prstGeom prst="rect">
            <a:avLst/>
          </a:prstGeom>
        </p:spPr>
        <p:txBody>
          <a:bodyPr lIns="91440" tIns="45720" rIns="91440" bIns="45720"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latin typeface="Calibri" panose="020F0502020204030204" pitchFamily="34" charset="0"/>
                <a:cs typeface="Calibri" panose="020F0502020204030204" pitchFamily="34" charset="0"/>
              </a:rPr>
              <a:t>Hispanic/Latino persons can be of any race.</a:t>
            </a:r>
          </a:p>
          <a:p>
            <a:pPr marL="285750" marR="0" lvl="0" indent="-285750" defTabSz="914400" rtl="0" eaLnBrk="1" fontAlgn="auto" latinLnBrk="0" hangingPunct="1">
              <a:lnSpc>
                <a:spcPct val="56818"/>
              </a:lnSpc>
              <a:spcBef>
                <a:spcPts val="0"/>
              </a:spcBef>
              <a:spcAft>
                <a:spcPts val="0"/>
              </a:spcAft>
              <a:buClrTx/>
              <a:buSzTx/>
              <a:buFont typeface="Arial" pitchFamily="34" charset="0"/>
              <a:buNone/>
              <a:tabLst/>
              <a:defRPr/>
            </a:pPr>
            <a:endParaRPr 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79435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48687" y="202751"/>
            <a:ext cx="8950488"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Age-adjusted rates and percentage distribution of deaths in the general population with HIV disease as the underlying cause by race/ethnicity, 1990−2023—United States</a:t>
            </a:r>
          </a:p>
        </p:txBody>
      </p:sp>
      <p:pic>
        <p:nvPicPr>
          <p:cNvPr id="4" name="Picture 3" descr="12. 100% stacked bar chart of the percentage of deaths and age-adjusted death rate in the general population with HIV disease as the underlying cause of death from 1990 to 2023, by race/ethnicity, in the United States.">
            <a:extLst>
              <a:ext uri="{FF2B5EF4-FFF2-40B4-BE49-F238E27FC236}">
                <a16:creationId xmlns:a16="http://schemas.microsoft.com/office/drawing/2014/main" id="{E44062CD-26F0-55A1-4395-149195065DBA}"/>
              </a:ext>
            </a:extLst>
          </p:cNvPr>
          <p:cNvPicPr>
            <a:picLocks noChangeAspect="1"/>
          </p:cNvPicPr>
          <p:nvPr/>
        </p:nvPicPr>
        <p:blipFill>
          <a:blip r:embed="rId3"/>
          <a:stretch>
            <a:fillRect/>
          </a:stretch>
        </p:blipFill>
        <p:spPr>
          <a:xfrm>
            <a:off x="381486" y="985938"/>
            <a:ext cx="8675360" cy="3761558"/>
          </a:xfrm>
          <a:prstGeom prst="rect">
            <a:avLst/>
          </a:prstGeom>
        </p:spPr>
      </p:pic>
      <p:sp>
        <p:nvSpPr>
          <p:cNvPr id="2" name="Text Placeholder 3">
            <a:extLst>
              <a:ext uri="{FF2B5EF4-FFF2-40B4-BE49-F238E27FC236}">
                <a16:creationId xmlns:a16="http://schemas.microsoft.com/office/drawing/2014/main" id="{71EFFE9B-3567-5935-9367-E1DA9449A361}"/>
              </a:ext>
            </a:extLst>
          </p:cNvPr>
          <p:cNvSpPr txBox="1">
            <a:spLocks/>
          </p:cNvSpPr>
          <p:nvPr/>
        </p:nvSpPr>
        <p:spPr>
          <a:xfrm>
            <a:off x="87154" y="4533940"/>
            <a:ext cx="8274970" cy="609560"/>
          </a:xfrm>
          <a:prstGeom prst="rect">
            <a:avLst/>
          </a:prstGeom>
        </p:spPr>
        <p:txBody>
          <a:bodyPr lIns="91440" tIns="45720" rIns="91440" bIns="45720"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latin typeface="Calibri" panose="020F0502020204030204" pitchFamily="34" charset="0"/>
                <a:cs typeface="Calibri" panose="020F0502020204030204" pitchFamily="34" charset="0"/>
              </a:rPr>
              <a:t>Hispanic/Latino persons can be of any race.</a:t>
            </a:r>
          </a:p>
          <a:p>
            <a:pPr marL="285750" marR="0" lvl="0" indent="-285750" defTabSz="914400" rtl="0" eaLnBrk="1" fontAlgn="auto" latinLnBrk="0" hangingPunct="1">
              <a:lnSpc>
                <a:spcPct val="56818"/>
              </a:lnSpc>
              <a:spcBef>
                <a:spcPts val="0"/>
              </a:spcBef>
              <a:spcAft>
                <a:spcPts val="0"/>
              </a:spcAft>
              <a:buClrTx/>
              <a:buSzTx/>
              <a:buFont typeface="Arial" pitchFamily="34" charset="0"/>
              <a:buNone/>
              <a:tabLst/>
              <a:defRPr/>
            </a:pPr>
            <a:endParaRPr 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0869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200024" y="200406"/>
            <a:ext cx="8856821"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a:solidFill>
                  <a:schemeClr val="bg1"/>
                </a:solidFill>
              </a:rPr>
              <a:t>Average annual age-adjusted rates of death in the general population with HIV disease as the underlying cause, by sex and race/ethnicity, 2019−2023—United States</a:t>
            </a:r>
          </a:p>
        </p:txBody>
      </p:sp>
      <p:pic>
        <p:nvPicPr>
          <p:cNvPr id="5" name="Picture 4" descr="13. Bar chart of average annual age-adjusted rates of death in the general population with HIV disease as the underlying cause, by sex and race/ethnicity, from 2019−2023 in the United States.">
            <a:extLst>
              <a:ext uri="{FF2B5EF4-FFF2-40B4-BE49-F238E27FC236}">
                <a16:creationId xmlns:a16="http://schemas.microsoft.com/office/drawing/2014/main" id="{A2F4F1E1-0557-BC49-4334-BC4EFA8185AA}"/>
              </a:ext>
            </a:extLst>
          </p:cNvPr>
          <p:cNvPicPr>
            <a:picLocks noChangeAspect="1"/>
          </p:cNvPicPr>
          <p:nvPr/>
        </p:nvPicPr>
        <p:blipFill>
          <a:blip r:embed="rId3"/>
          <a:stretch>
            <a:fillRect/>
          </a:stretch>
        </p:blipFill>
        <p:spPr>
          <a:xfrm>
            <a:off x="191644" y="986533"/>
            <a:ext cx="8760711" cy="3981033"/>
          </a:xfrm>
          <a:prstGeom prst="rect">
            <a:avLst/>
          </a:prstGeom>
        </p:spPr>
      </p:pic>
      <p:sp>
        <p:nvSpPr>
          <p:cNvPr id="2" name="Text Placeholder 3">
            <a:extLst>
              <a:ext uri="{FF2B5EF4-FFF2-40B4-BE49-F238E27FC236}">
                <a16:creationId xmlns:a16="http://schemas.microsoft.com/office/drawing/2014/main" id="{1244D532-4327-3A08-EE29-2BDF5E1371EB}"/>
              </a:ext>
            </a:extLst>
          </p:cNvPr>
          <p:cNvSpPr txBox="1">
            <a:spLocks/>
          </p:cNvSpPr>
          <p:nvPr/>
        </p:nvSpPr>
        <p:spPr>
          <a:xfrm>
            <a:off x="87154" y="4584117"/>
            <a:ext cx="8095423" cy="534865"/>
          </a:xfrm>
          <a:prstGeom prst="rect">
            <a:avLst/>
          </a:prstGeom>
        </p:spPr>
        <p:txBody>
          <a:bodyPr lIns="91440" tIns="45720" rIns="91440" bIns="45720"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latin typeface="Calibri" panose="020F0502020204030204" pitchFamily="34" charset="0"/>
                <a:cs typeface="Calibri" panose="020F0502020204030204" pitchFamily="34" charset="0"/>
              </a:rPr>
              <a:t>Hispanic/Latino persons can be of any race.</a:t>
            </a:r>
            <a:r>
              <a:rPr lang="en-US" sz="900" baseline="30000">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cs typeface="Calibri" panose="020F0502020204030204" pitchFamily="34" charset="0"/>
              </a:rPr>
              <a:t>Unreliable rate due to a numerator of less than 20 deaths. </a:t>
            </a:r>
          </a:p>
          <a:p>
            <a:pPr marL="285750" marR="0" lvl="0" indent="-285750" defTabSz="914400" rtl="0" eaLnBrk="1" fontAlgn="auto" latinLnBrk="0" hangingPunct="1">
              <a:lnSpc>
                <a:spcPct val="56818"/>
              </a:lnSpc>
              <a:spcBef>
                <a:spcPts val="0"/>
              </a:spcBef>
              <a:spcAft>
                <a:spcPts val="0"/>
              </a:spcAft>
              <a:buClrTx/>
              <a:buSzTx/>
              <a:buFont typeface="Arial" pitchFamily="34" charset="0"/>
              <a:buNone/>
              <a:tabLst/>
              <a:defRPr/>
            </a:pPr>
            <a:endParaRPr 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29826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87154" y="43704"/>
            <a:ext cx="9133046" cy="78144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dirty="0">
                <a:solidFill>
                  <a:schemeClr val="bg1"/>
                </a:solidFill>
              </a:rPr>
              <a:t>Average annual age-adjusted rates of death among Black/African American, Hispanic/Latino, and White persons in the general population with HIV disease as the underlying cause by region, 2019−2023—United States</a:t>
            </a:r>
          </a:p>
        </p:txBody>
      </p:sp>
      <p:pic>
        <p:nvPicPr>
          <p:cNvPr id="4" name="Picture 3" descr="Bar chart of average annual age-adjusted rates of death among Black/African American, Hispanic/Latino, and White persons in the general population with HIV disease as the underlying cause, by race/ethnicity and region, from 2019−2023 in the United States.">
            <a:extLst>
              <a:ext uri="{FF2B5EF4-FFF2-40B4-BE49-F238E27FC236}">
                <a16:creationId xmlns:a16="http://schemas.microsoft.com/office/drawing/2014/main" id="{1C4F4EC9-D791-41CA-1D75-234DC6664715}"/>
              </a:ext>
            </a:extLst>
          </p:cNvPr>
          <p:cNvPicPr>
            <a:picLocks noChangeAspect="1"/>
          </p:cNvPicPr>
          <p:nvPr/>
        </p:nvPicPr>
        <p:blipFill>
          <a:blip r:embed="rId3"/>
          <a:stretch>
            <a:fillRect/>
          </a:stretch>
        </p:blipFill>
        <p:spPr>
          <a:xfrm>
            <a:off x="87154" y="919471"/>
            <a:ext cx="8724132" cy="4048095"/>
          </a:xfrm>
          <a:prstGeom prst="rect">
            <a:avLst/>
          </a:prstGeom>
        </p:spPr>
      </p:pic>
      <p:sp>
        <p:nvSpPr>
          <p:cNvPr id="5" name="Text Placeholder 3">
            <a:extLst>
              <a:ext uri="{FF2B5EF4-FFF2-40B4-BE49-F238E27FC236}">
                <a16:creationId xmlns:a16="http://schemas.microsoft.com/office/drawing/2014/main" id="{3C5C5176-2FFA-1573-23B0-28B1BC63A8A9}"/>
              </a:ext>
            </a:extLst>
          </p:cNvPr>
          <p:cNvSpPr txBox="1">
            <a:spLocks/>
          </p:cNvSpPr>
          <p:nvPr/>
        </p:nvSpPr>
        <p:spPr>
          <a:xfrm>
            <a:off x="87154" y="4527427"/>
            <a:ext cx="8037671" cy="504166"/>
          </a:xfrm>
          <a:prstGeom prst="rect">
            <a:avLst/>
          </a:prstGeom>
        </p:spPr>
        <p:txBody>
          <a:bodyPr lIns="91440" tIns="45720" rIns="91440" bIns="45720"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latin typeface="Calibri" panose="020F0502020204030204" pitchFamily="34" charset="0"/>
                <a:cs typeface="Calibri" panose="020F0502020204030204" pitchFamily="34" charset="0"/>
              </a:rPr>
              <a:t>Hispanic/Latino persons can be of any race.</a:t>
            </a:r>
            <a:endParaRPr lang="en-US" sz="9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72714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18161" y="1575857"/>
            <a:ext cx="8229600" cy="857250"/>
          </a:xfrm>
        </p:spPr>
        <p:txBody>
          <a:bodyPr lIns="91440" tIns="45720" rIns="91440" bIns="45720" anchor="ctr"/>
          <a:lstStyle/>
          <a:p>
            <a:r>
              <a:rPr lang="en-US">
                <a:latin typeface="Calibri"/>
                <a:cs typeface="Calibri"/>
              </a:rPr>
              <a:t>Trends in annual rates of death</a:t>
            </a:r>
            <a:br>
              <a:rPr lang="en-US">
                <a:latin typeface="Calibri"/>
                <a:cs typeface="Calibri"/>
              </a:rPr>
            </a:br>
            <a:r>
              <a:rPr lang="en-US">
                <a:latin typeface="Calibri"/>
                <a:cs typeface="Calibri"/>
              </a:rPr>
              <a:t>among persons aged 25–44 years</a:t>
            </a:r>
            <a:endParaRPr lang="en-US"/>
          </a:p>
        </p:txBody>
      </p:sp>
    </p:spTree>
    <p:extLst>
      <p:ext uri="{BB962C8B-B14F-4D97-AF65-F5344CB8AC3E}">
        <p14:creationId xmlns:p14="http://schemas.microsoft.com/office/powerpoint/2010/main" val="20279619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70339" y="192712"/>
            <a:ext cx="9073661"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versus the leading causes among persons aged 25–44 years, 1987–2023—United States</a:t>
            </a:r>
          </a:p>
        </p:txBody>
      </p:sp>
      <p:pic>
        <p:nvPicPr>
          <p:cNvPr id="3" name="Picture 2" descr="15. Line graph of rate of deaths in the general population with HIV disease as the underlying cause and the leading causes among persons aged 25–44 years, from 1987–2023 in the United States.">
            <a:extLst>
              <a:ext uri="{FF2B5EF4-FFF2-40B4-BE49-F238E27FC236}">
                <a16:creationId xmlns:a16="http://schemas.microsoft.com/office/drawing/2014/main" id="{C0C44497-B73F-D426-F5CA-DFAD18C0CB7F}"/>
              </a:ext>
            </a:extLst>
          </p:cNvPr>
          <p:cNvPicPr>
            <a:picLocks noChangeAspect="1"/>
          </p:cNvPicPr>
          <p:nvPr/>
        </p:nvPicPr>
        <p:blipFill>
          <a:blip r:embed="rId3"/>
          <a:stretch>
            <a:fillRect/>
          </a:stretch>
        </p:blipFill>
        <p:spPr>
          <a:xfrm>
            <a:off x="351003" y="1028343"/>
            <a:ext cx="8705843" cy="4115157"/>
          </a:xfrm>
          <a:prstGeom prst="rect">
            <a:avLst/>
          </a:prstGeom>
        </p:spPr>
      </p:pic>
      <p:sp>
        <p:nvSpPr>
          <p:cNvPr id="5" name="Text Placeholder 3">
            <a:extLst>
              <a:ext uri="{FF2B5EF4-FFF2-40B4-BE49-F238E27FC236}">
                <a16:creationId xmlns:a16="http://schemas.microsoft.com/office/drawing/2014/main" id="{ED2CCFFB-B3BB-5C34-8175-E657B0C49860}"/>
              </a:ext>
            </a:extLst>
          </p:cNvPr>
          <p:cNvSpPr txBox="1">
            <a:spLocks/>
          </p:cNvSpPr>
          <p:nvPr/>
        </p:nvSpPr>
        <p:spPr bwMode="auto">
          <a:xfrm>
            <a:off x="0" y="4692957"/>
            <a:ext cx="8362123" cy="54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rPr>
              <a:t>*Deaths with an underlying cause of unintentional overdose are a subset of deaths with an underlying cause of unintentional injury.</a:t>
            </a:r>
          </a:p>
          <a:p>
            <a:pPr marL="0" indent="0">
              <a:lnSpc>
                <a:spcPct val="69444"/>
              </a:lnSpc>
              <a:buFont typeface="Wingdings" panose="05000000000000000000" pitchFamily="2" charset="2"/>
              <a:buNone/>
            </a:pP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9605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70472" y="200951"/>
            <a:ext cx="905684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versus the leading causes among males aged 25–44 years, 1987–2023—United States</a:t>
            </a:r>
          </a:p>
        </p:txBody>
      </p:sp>
      <p:pic>
        <p:nvPicPr>
          <p:cNvPr id="4" name="Picture 3" descr="Line graph of rate of deaths in the general population with HIV disease as the underlying cause and the leading causes among males aged 25–44 years, from 1987–2023 in the United States.">
            <a:extLst>
              <a:ext uri="{FF2B5EF4-FFF2-40B4-BE49-F238E27FC236}">
                <a16:creationId xmlns:a16="http://schemas.microsoft.com/office/drawing/2014/main" id="{D5DACA07-30FC-0473-7B22-F0DFB5CDA734}"/>
              </a:ext>
            </a:extLst>
          </p:cNvPr>
          <p:cNvPicPr>
            <a:picLocks noChangeAspect="1"/>
          </p:cNvPicPr>
          <p:nvPr/>
        </p:nvPicPr>
        <p:blipFill>
          <a:blip r:embed="rId3"/>
          <a:stretch>
            <a:fillRect/>
          </a:stretch>
        </p:blipFill>
        <p:spPr>
          <a:xfrm>
            <a:off x="395338" y="1046903"/>
            <a:ext cx="8407113" cy="3700593"/>
          </a:xfrm>
          <a:prstGeom prst="rect">
            <a:avLst/>
          </a:prstGeom>
        </p:spPr>
      </p:pic>
      <p:sp>
        <p:nvSpPr>
          <p:cNvPr id="5" name="Text Placeholder 3">
            <a:extLst>
              <a:ext uri="{FF2B5EF4-FFF2-40B4-BE49-F238E27FC236}">
                <a16:creationId xmlns:a16="http://schemas.microsoft.com/office/drawing/2014/main" id="{ED2CCFFB-B3BB-5C34-8175-E657B0C49860}"/>
              </a:ext>
            </a:extLst>
          </p:cNvPr>
          <p:cNvSpPr txBox="1">
            <a:spLocks/>
          </p:cNvSpPr>
          <p:nvPr/>
        </p:nvSpPr>
        <p:spPr bwMode="auto">
          <a:xfrm>
            <a:off x="0" y="4692957"/>
            <a:ext cx="8404412" cy="54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rPr>
              <a:t>*Deaths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9782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8603"/>
            <a:ext cx="8229600" cy="857250"/>
          </a:xfrm>
        </p:spPr>
        <p:txBody>
          <a:bodyPr/>
          <a:lstStyle/>
          <a:p>
            <a:r>
              <a:rPr lang="en-US" dirty="0"/>
              <a:t>Data Sources and Technical Notes</a:t>
            </a:r>
            <a:endParaRPr lang="en-US" sz="1800" dirty="0"/>
          </a:p>
        </p:txBody>
      </p:sp>
      <p:pic>
        <p:nvPicPr>
          <p:cNvPr id="6" name="Picture 5" descr="Data Sources and Technical Notes">
            <a:extLst>
              <a:ext uri="{FF2B5EF4-FFF2-40B4-BE49-F238E27FC236}">
                <a16:creationId xmlns:a16="http://schemas.microsoft.com/office/drawing/2014/main" id="{367C19D8-9D05-29F1-744A-09F813E44E62}"/>
              </a:ext>
            </a:extLst>
          </p:cNvPr>
          <p:cNvPicPr>
            <a:picLocks noChangeAspect="1"/>
          </p:cNvPicPr>
          <p:nvPr/>
        </p:nvPicPr>
        <p:blipFill>
          <a:blip r:embed="rId3"/>
          <a:stretch>
            <a:fillRect/>
          </a:stretch>
        </p:blipFill>
        <p:spPr>
          <a:xfrm>
            <a:off x="301382" y="657320"/>
            <a:ext cx="8541236" cy="4310246"/>
          </a:xfrm>
          <a:prstGeom prst="rect">
            <a:avLst/>
          </a:prstGeom>
        </p:spPr>
      </p:pic>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782739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80685" y="193864"/>
            <a:ext cx="8976161"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versus the leading causes among females aged 25–44 years, 1987–2023—United States</a:t>
            </a:r>
          </a:p>
        </p:txBody>
      </p:sp>
      <p:pic>
        <p:nvPicPr>
          <p:cNvPr id="4" name="Picture 3" descr="Line graph of rate of deaths in the general population with HIV disease as the underlying cause and the leading causes among females aged 25–44 years, from 1987–2023 in the United States.">
            <a:extLst>
              <a:ext uri="{FF2B5EF4-FFF2-40B4-BE49-F238E27FC236}">
                <a16:creationId xmlns:a16="http://schemas.microsoft.com/office/drawing/2014/main" id="{46226997-5EE6-EF63-DECB-671CF6738BBB}"/>
              </a:ext>
            </a:extLst>
          </p:cNvPr>
          <p:cNvPicPr>
            <a:picLocks noChangeAspect="1"/>
          </p:cNvPicPr>
          <p:nvPr/>
        </p:nvPicPr>
        <p:blipFill>
          <a:blip r:embed="rId3"/>
          <a:stretch>
            <a:fillRect/>
          </a:stretch>
        </p:blipFill>
        <p:spPr>
          <a:xfrm>
            <a:off x="200602" y="1053000"/>
            <a:ext cx="8736325" cy="3694496"/>
          </a:xfrm>
          <a:prstGeom prst="rect">
            <a:avLst/>
          </a:prstGeom>
        </p:spPr>
      </p:pic>
      <p:sp>
        <p:nvSpPr>
          <p:cNvPr id="5" name="Text Placeholder 3">
            <a:extLst>
              <a:ext uri="{FF2B5EF4-FFF2-40B4-BE49-F238E27FC236}">
                <a16:creationId xmlns:a16="http://schemas.microsoft.com/office/drawing/2014/main" id="{ED2CCFFB-B3BB-5C34-8175-E657B0C49860}"/>
              </a:ext>
            </a:extLst>
          </p:cNvPr>
          <p:cNvSpPr txBox="1">
            <a:spLocks/>
          </p:cNvSpPr>
          <p:nvPr/>
        </p:nvSpPr>
        <p:spPr bwMode="auto">
          <a:xfrm>
            <a:off x="0" y="4692957"/>
            <a:ext cx="8362124" cy="54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from CDC WONDER Online Database and are based on death certificate data compiled by the National Center for Health Statistics. </a:t>
            </a:r>
            <a:r>
              <a:rPr lang="en-US" sz="900">
                <a:solidFill>
                  <a:srgbClr val="000000"/>
                </a:solidFill>
              </a:rPr>
              <a:t>*Deaths with an underlying cause of unintentional overdose are a subset of deaths with an underlying cause of unintentional injury.</a:t>
            </a:r>
          </a:p>
          <a:p>
            <a:pPr marL="0" indent="0">
              <a:lnSpc>
                <a:spcPct val="69444"/>
              </a:lnSpc>
              <a:buFont typeface="Wingdings" panose="05000000000000000000" pitchFamily="2" charset="2"/>
              <a:buNone/>
            </a:pP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86183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12944" y="193864"/>
            <a:ext cx="9043902"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leading causes among Black/African American* males aged 25–44 years, 1999–2023—United States</a:t>
            </a:r>
          </a:p>
        </p:txBody>
      </p:sp>
      <p:pic>
        <p:nvPicPr>
          <p:cNvPr id="5" name="Picture 4" descr="Line graph of rate of deaths in the general population with HIV disease as the underlying cause and the leading causes among Black/African American males aged 25–44 years, from 1999–2023 in the United States.">
            <a:extLst>
              <a:ext uri="{FF2B5EF4-FFF2-40B4-BE49-F238E27FC236}">
                <a16:creationId xmlns:a16="http://schemas.microsoft.com/office/drawing/2014/main" id="{3E1CCCC9-0F99-AB82-4066-AAEE4356ADF3}"/>
              </a:ext>
            </a:extLst>
          </p:cNvPr>
          <p:cNvPicPr>
            <a:picLocks noChangeAspect="1"/>
          </p:cNvPicPr>
          <p:nvPr/>
        </p:nvPicPr>
        <p:blipFill>
          <a:blip r:embed="rId3"/>
          <a:stretch>
            <a:fillRect/>
          </a:stretch>
        </p:blipFill>
        <p:spPr>
          <a:xfrm>
            <a:off x="255658" y="948495"/>
            <a:ext cx="8632684" cy="4084674"/>
          </a:xfrm>
          <a:prstGeom prst="rect">
            <a:avLst/>
          </a:prstGeom>
        </p:spPr>
      </p:pic>
      <p:sp>
        <p:nvSpPr>
          <p:cNvPr id="3" name="Text Placeholder 3">
            <a:extLst>
              <a:ext uri="{FF2B5EF4-FFF2-40B4-BE49-F238E27FC236}">
                <a16:creationId xmlns:a16="http://schemas.microsoft.com/office/drawing/2014/main" id="{12356456-8574-0ADC-72F4-034F7C23611E}"/>
              </a:ext>
            </a:extLst>
          </p:cNvPr>
          <p:cNvSpPr txBox="1">
            <a:spLocks/>
          </p:cNvSpPr>
          <p:nvPr/>
        </p:nvSpPr>
        <p:spPr bwMode="auto">
          <a:xfrm>
            <a:off x="12944" y="4752966"/>
            <a:ext cx="8362124" cy="28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None/>
            </a:pPr>
            <a:r>
              <a:rPr lang="en-US" sz="900" i="1">
                <a:solidFill>
                  <a:srgbClr val="000000"/>
                </a:solidFill>
                <a:latin typeface="Calibri" panose="020F0502020204030204" pitchFamily="34" charset="0"/>
              </a:rPr>
              <a:t>Note. </a:t>
            </a:r>
            <a:r>
              <a:rPr lang="en-US" sz="900">
                <a:solidFill>
                  <a:srgbClr val="000000"/>
                </a:solidFill>
              </a:rPr>
              <a:t>Data are from CDC WONDER Online Database and are based on death certificate data compiled by the National Center for Health Statistics.</a:t>
            </a:r>
            <a:r>
              <a:rPr lang="en-US" sz="900">
                <a:solidFill>
                  <a:srgbClr val="000000"/>
                </a:solidFill>
                <a:cs typeface="Arial" pitchFamily="34" charset="0"/>
              </a:rPr>
              <a:t> *Does not include persons of Hispanic/Latino ethnicity. </a:t>
            </a:r>
            <a:r>
              <a:rPr lang="en-US" sz="900">
                <a:solidFill>
                  <a:srgbClr val="000000"/>
                </a:solidFill>
              </a:rPr>
              <a:t>**Deaths with an underlying cause of unintentional overdose are a subset of deaths with an underlying cause of unintentional injury.</a:t>
            </a:r>
            <a:endParaRPr lang="en-US" sz="900">
              <a:solidFill>
                <a:srgbClr val="000000"/>
              </a:solidFill>
              <a:cs typeface="Calibri" panose="020F0502020204030204" pitchFamily="34" charset="0"/>
            </a:endParaRPr>
          </a:p>
          <a:p>
            <a:pPr marL="0" indent="0">
              <a:lnSpc>
                <a:spcPct val="69444"/>
              </a:lnSpc>
              <a:buFont typeface="Wingdings" panose="05000000000000000000" pitchFamily="2" charset="2"/>
              <a:buNone/>
            </a:pPr>
            <a:endParaRPr lang="en-US" sz="900">
              <a:solidFill>
                <a:srgbClr val="000000"/>
              </a:solidFill>
              <a:cs typeface="Arial" pitchFamily="34" charset="0"/>
            </a:endParaRPr>
          </a:p>
          <a:p>
            <a:pPr marL="0" indent="0">
              <a:lnSpc>
                <a:spcPct val="69444"/>
              </a:lnSpc>
              <a:buFont typeface="Wingdings" panose="05000000000000000000" pitchFamily="2" charset="2"/>
              <a:buNone/>
            </a:pP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17005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e graph of rate of deaths in the general population with HIV disease as the underlying cause and the leading causes among Black/African American females aged 25–44 years, from 1999–2023 in the United States.">
            <a:extLst>
              <a:ext uri="{FF2B5EF4-FFF2-40B4-BE49-F238E27FC236}">
                <a16:creationId xmlns:a16="http://schemas.microsoft.com/office/drawing/2014/main" id="{6880C4EA-DBE1-576C-9235-8C2DF345C42F}"/>
              </a:ext>
            </a:extLst>
          </p:cNvPr>
          <p:cNvPicPr>
            <a:picLocks noChangeAspect="1"/>
          </p:cNvPicPr>
          <p:nvPr/>
        </p:nvPicPr>
        <p:blipFill>
          <a:blip r:embed="rId3"/>
          <a:stretch>
            <a:fillRect/>
          </a:stretch>
        </p:blipFill>
        <p:spPr>
          <a:xfrm>
            <a:off x="48804" y="840216"/>
            <a:ext cx="8974090" cy="4127350"/>
          </a:xfrm>
          <a:prstGeom prst="rect">
            <a:avLst/>
          </a:prstGeom>
        </p:spPr>
      </p:pic>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48804" y="184323"/>
            <a:ext cx="9043902"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leading causes among Black/African American* females aged 25–44 years, 1999–2023—United States</a:t>
            </a:r>
          </a:p>
        </p:txBody>
      </p:sp>
      <p:sp>
        <p:nvSpPr>
          <p:cNvPr id="4" name="Text Placeholder 3">
            <a:extLst>
              <a:ext uri="{FF2B5EF4-FFF2-40B4-BE49-F238E27FC236}">
                <a16:creationId xmlns:a16="http://schemas.microsoft.com/office/drawing/2014/main" id="{858B389A-812B-1980-391F-6F4DD492D170}"/>
              </a:ext>
            </a:extLst>
          </p:cNvPr>
          <p:cNvSpPr txBox="1">
            <a:spLocks/>
          </p:cNvSpPr>
          <p:nvPr/>
        </p:nvSpPr>
        <p:spPr bwMode="auto">
          <a:xfrm>
            <a:off x="12944" y="4757998"/>
            <a:ext cx="8195955" cy="32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None/>
            </a:pPr>
            <a:r>
              <a:rPr lang="en-US" sz="900" i="1">
                <a:solidFill>
                  <a:srgbClr val="000000"/>
                </a:solidFill>
                <a:latin typeface="Calibri" panose="020F0502020204030204" pitchFamily="34" charset="0"/>
              </a:rPr>
              <a:t>Note. </a:t>
            </a:r>
            <a:r>
              <a:rPr lang="en-US" sz="900">
                <a:solidFill>
                  <a:srgbClr val="000000"/>
                </a:solidFill>
              </a:rPr>
              <a:t>Data are from CDC WONDER Online Database and are based on death certificate data compiled by the National Center for Health Statistics.</a:t>
            </a:r>
            <a:r>
              <a:rPr lang="en-US" sz="900">
                <a:solidFill>
                  <a:srgbClr val="000000"/>
                </a:solidFill>
                <a:cs typeface="Arial" pitchFamily="34" charset="0"/>
              </a:rPr>
              <a:t> *Does not include persons of Hispanic/Latino ethnicity. </a:t>
            </a:r>
            <a:r>
              <a:rPr lang="en-US" sz="900">
                <a:solidFill>
                  <a:srgbClr val="000000"/>
                </a:solidFill>
              </a:rPr>
              <a:t>**Deaths with an underlying cause of unintentional overdose are a subset of deaths with an underlying cause of unintentional injury.</a:t>
            </a: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71425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87154" y="192712"/>
            <a:ext cx="905684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a:solidFill>
                  <a:schemeClr val="bg1"/>
                </a:solidFill>
              </a:rPr>
              <a:t>Deaths in the general population with HIV disease as the underlying cause versus the leading causes among Hispanic/Latino* males aged 25–44 years, 1999–2023—United States</a:t>
            </a:r>
          </a:p>
        </p:txBody>
      </p:sp>
      <p:pic>
        <p:nvPicPr>
          <p:cNvPr id="5" name="Picture 4" descr="Line graph of rate of deaths in the general population with HIV disease as the underlying cause and the leading causes among Hispanic/Latino males aged 25–44 years, from 1999–2023 in the United States.">
            <a:extLst>
              <a:ext uri="{FF2B5EF4-FFF2-40B4-BE49-F238E27FC236}">
                <a16:creationId xmlns:a16="http://schemas.microsoft.com/office/drawing/2014/main" id="{D829E17C-D70F-5FE3-E594-BA6C06BA2D9B}"/>
              </a:ext>
            </a:extLst>
          </p:cNvPr>
          <p:cNvPicPr>
            <a:picLocks noChangeAspect="1"/>
          </p:cNvPicPr>
          <p:nvPr/>
        </p:nvPicPr>
        <p:blipFill>
          <a:blip r:embed="rId3"/>
          <a:stretch>
            <a:fillRect/>
          </a:stretch>
        </p:blipFill>
        <p:spPr>
          <a:xfrm>
            <a:off x="319671" y="827428"/>
            <a:ext cx="8504657" cy="3920068"/>
          </a:xfrm>
          <a:prstGeom prst="rect">
            <a:avLst/>
          </a:prstGeom>
        </p:spPr>
      </p:pic>
      <p:sp>
        <p:nvSpPr>
          <p:cNvPr id="3" name="Text Placeholder 3">
            <a:extLst>
              <a:ext uri="{FF2B5EF4-FFF2-40B4-BE49-F238E27FC236}">
                <a16:creationId xmlns:a16="http://schemas.microsoft.com/office/drawing/2014/main" id="{263D4A23-21E4-2F8E-153F-599CAA5E9A8E}"/>
              </a:ext>
            </a:extLst>
          </p:cNvPr>
          <p:cNvSpPr txBox="1">
            <a:spLocks/>
          </p:cNvSpPr>
          <p:nvPr/>
        </p:nvSpPr>
        <p:spPr bwMode="auto">
          <a:xfrm>
            <a:off x="0" y="4747496"/>
            <a:ext cx="8362124" cy="3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Font typeface="Arial" panose="020B0604020202020204" pitchFamily="34" charset="0"/>
              <a:buNone/>
            </a:pPr>
            <a:r>
              <a:rPr lang="en-US" sz="900" i="1">
                <a:solidFill>
                  <a:srgbClr val="000000"/>
                </a:solidFill>
              </a:rPr>
              <a:t>Note. </a:t>
            </a:r>
            <a:r>
              <a:rPr lang="en-US" sz="900">
                <a:solidFill>
                  <a:srgbClr val="000000"/>
                </a:solidFill>
              </a:rPr>
              <a:t>Data are from CDC WONDER Online Database and are based on death certificate data compiled by the National Center for Health Statistics. *Hispanic/Latino persons can be of any race. **Deaths with an underlying cause of unintentional overdose are a subset of deaths with an underlying cause of unintentional injury.</a:t>
            </a: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82837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4B4587A-C165-EB17-F9E3-66BA1EAF8953}"/>
              </a:ext>
            </a:extLst>
          </p:cNvPr>
          <p:cNvSpPr txBox="1">
            <a:spLocks/>
          </p:cNvSpPr>
          <p:nvPr/>
        </p:nvSpPr>
        <p:spPr>
          <a:xfrm>
            <a:off x="87154" y="193288"/>
            <a:ext cx="8969692"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leading causes among Hispanic/Latino* females aged 25–44 years, 1999–2023—United States</a:t>
            </a:r>
          </a:p>
        </p:txBody>
      </p:sp>
      <p:pic>
        <p:nvPicPr>
          <p:cNvPr id="5" name="Picture 4" descr="Line graph of rate of deaths in the general population with HIV disease as the underlying cause and the leading causes among Hispanic/Latino females aged 25–44 years, from 1999–2023 in the United States.">
            <a:extLst>
              <a:ext uri="{FF2B5EF4-FFF2-40B4-BE49-F238E27FC236}">
                <a16:creationId xmlns:a16="http://schemas.microsoft.com/office/drawing/2014/main" id="{BD052AB2-BA63-3F5A-8E63-4582800EB5F5}"/>
              </a:ext>
            </a:extLst>
          </p:cNvPr>
          <p:cNvPicPr>
            <a:picLocks noChangeAspect="1"/>
          </p:cNvPicPr>
          <p:nvPr/>
        </p:nvPicPr>
        <p:blipFill>
          <a:blip r:embed="rId3"/>
          <a:stretch>
            <a:fillRect/>
          </a:stretch>
        </p:blipFill>
        <p:spPr>
          <a:xfrm>
            <a:off x="261358" y="871992"/>
            <a:ext cx="8882642" cy="4133446"/>
          </a:xfrm>
          <a:prstGeom prst="rect">
            <a:avLst/>
          </a:prstGeom>
        </p:spPr>
      </p:pic>
      <p:sp>
        <p:nvSpPr>
          <p:cNvPr id="4" name="Text Placeholder 3">
            <a:extLst>
              <a:ext uri="{FF2B5EF4-FFF2-40B4-BE49-F238E27FC236}">
                <a16:creationId xmlns:a16="http://schemas.microsoft.com/office/drawing/2014/main" id="{3579DA60-827C-B4F6-4512-1EF0072A575A}"/>
              </a:ext>
            </a:extLst>
          </p:cNvPr>
          <p:cNvSpPr txBox="1">
            <a:spLocks/>
          </p:cNvSpPr>
          <p:nvPr/>
        </p:nvSpPr>
        <p:spPr bwMode="auto">
          <a:xfrm>
            <a:off x="0" y="4747496"/>
            <a:ext cx="8362124" cy="32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None/>
            </a:pPr>
            <a:r>
              <a:rPr lang="en-US" sz="900" i="1">
                <a:solidFill>
                  <a:srgbClr val="000000"/>
                </a:solidFill>
                <a:latin typeface="Calibri" panose="020F0502020204030204" pitchFamily="34" charset="0"/>
              </a:rPr>
              <a:t>Note. </a:t>
            </a:r>
            <a:r>
              <a:rPr lang="en-US" sz="900">
                <a:solidFill>
                  <a:srgbClr val="000000"/>
                </a:solidFill>
              </a:rPr>
              <a:t>Data are from CDC WONDER Online Database and are based on death certificate data compiled by the National Center for Health Statistics. *Hispanic/Latino persons can be of any race. **Deaths with an underlying cause of unintentional overdose are a subset of deaths with an underlying cause of unintentional injury</a:t>
            </a: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7855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C314D-6A4A-4BEC-EB6D-9308201767D8}"/>
              </a:ext>
            </a:extLst>
          </p:cNvPr>
          <p:cNvSpPr txBox="1">
            <a:spLocks/>
          </p:cNvSpPr>
          <p:nvPr/>
        </p:nvSpPr>
        <p:spPr>
          <a:xfrm>
            <a:off x="20964" y="184899"/>
            <a:ext cx="9140961"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versus the leading causes among White* males aged 25–44 years, 1999–2023—United States</a:t>
            </a:r>
          </a:p>
        </p:txBody>
      </p:sp>
      <p:pic>
        <p:nvPicPr>
          <p:cNvPr id="5" name="Picture 4" descr="Line graph of rate of deaths in the general population with HIV disease as the underlying cause and the leading causes among White males aged 25–44 years, from 1999–2023 in the United States.">
            <a:extLst>
              <a:ext uri="{FF2B5EF4-FFF2-40B4-BE49-F238E27FC236}">
                <a16:creationId xmlns:a16="http://schemas.microsoft.com/office/drawing/2014/main" id="{974FD305-0B04-F8CB-4095-2B867F2FA563}"/>
              </a:ext>
            </a:extLst>
          </p:cNvPr>
          <p:cNvPicPr>
            <a:picLocks noChangeAspect="1"/>
          </p:cNvPicPr>
          <p:nvPr/>
        </p:nvPicPr>
        <p:blipFill>
          <a:blip r:embed="rId3"/>
          <a:stretch>
            <a:fillRect/>
          </a:stretch>
        </p:blipFill>
        <p:spPr>
          <a:xfrm>
            <a:off x="222127" y="890770"/>
            <a:ext cx="8699746" cy="3926164"/>
          </a:xfrm>
          <a:prstGeom prst="rect">
            <a:avLst/>
          </a:prstGeom>
        </p:spPr>
      </p:pic>
      <p:sp>
        <p:nvSpPr>
          <p:cNvPr id="3" name="Text Placeholder 3">
            <a:extLst>
              <a:ext uri="{FF2B5EF4-FFF2-40B4-BE49-F238E27FC236}">
                <a16:creationId xmlns:a16="http://schemas.microsoft.com/office/drawing/2014/main" id="{12356456-8574-0ADC-72F4-034F7C23611E}"/>
              </a:ext>
            </a:extLst>
          </p:cNvPr>
          <p:cNvSpPr txBox="1">
            <a:spLocks/>
          </p:cNvSpPr>
          <p:nvPr/>
        </p:nvSpPr>
        <p:spPr bwMode="auto">
          <a:xfrm>
            <a:off x="12944" y="4747496"/>
            <a:ext cx="8211680" cy="4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None/>
            </a:pPr>
            <a:r>
              <a:rPr lang="en-US" sz="900" i="1">
                <a:solidFill>
                  <a:srgbClr val="000000"/>
                </a:solidFill>
                <a:latin typeface="Calibri" panose="020F0502020204030204" pitchFamily="34" charset="0"/>
              </a:rPr>
              <a:t>Note. </a:t>
            </a:r>
            <a:r>
              <a:rPr lang="en-US" sz="900">
                <a:solidFill>
                  <a:srgbClr val="000000"/>
                </a:solidFill>
              </a:rPr>
              <a:t>Data are from CDC WONDER Online Database and are based on death certificate data compiled by the National Center for Health Statistics. </a:t>
            </a:r>
            <a:r>
              <a:rPr lang="en-US" sz="900">
                <a:solidFill>
                  <a:srgbClr val="000000"/>
                </a:solidFill>
                <a:cs typeface="Arial" pitchFamily="34" charset="0"/>
              </a:rPr>
              <a:t>*Does not include persons of Hispanic/Latino ethnicity. </a:t>
            </a:r>
            <a:r>
              <a:rPr lang="en-US" sz="900">
                <a:solidFill>
                  <a:srgbClr val="000000"/>
                </a:solidFill>
              </a:rPr>
              <a:t>**Deaths with an underlying cause of unintentional overdose are a subset of deaths with an underlying cause of unintentional injury.</a:t>
            </a:r>
            <a:endParaRPr lang="en-US" sz="900">
              <a:solidFill>
                <a:srgbClr val="000000"/>
              </a:solidFill>
              <a:cs typeface="Arial" pitchFamily="34" charset="0"/>
            </a:endParaRPr>
          </a:p>
          <a:p>
            <a:pPr marL="0" indent="0">
              <a:lnSpc>
                <a:spcPct val="69444"/>
              </a:lnSpc>
              <a:buFont typeface="Wingdings" panose="05000000000000000000" pitchFamily="2" charset="2"/>
              <a:buNone/>
            </a:pP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173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19581" y="175934"/>
            <a:ext cx="893726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leading causes among White* females aged 25–44 years, 1999–2023—United States</a:t>
            </a:r>
          </a:p>
        </p:txBody>
      </p:sp>
      <p:pic>
        <p:nvPicPr>
          <p:cNvPr id="5" name="Picture 4" descr="Line graph of rate of deaths in the general population with HIV disease as the underlying cause and the leading causes among White females aged 25–44 years, from 1999–2023 in the United States.">
            <a:extLst>
              <a:ext uri="{FF2B5EF4-FFF2-40B4-BE49-F238E27FC236}">
                <a16:creationId xmlns:a16="http://schemas.microsoft.com/office/drawing/2014/main" id="{198B8849-7B17-577A-3414-2794688EF358}"/>
              </a:ext>
            </a:extLst>
          </p:cNvPr>
          <p:cNvPicPr>
            <a:picLocks noChangeAspect="1"/>
          </p:cNvPicPr>
          <p:nvPr/>
        </p:nvPicPr>
        <p:blipFill>
          <a:blip r:embed="rId3"/>
          <a:stretch>
            <a:fillRect/>
          </a:stretch>
        </p:blipFill>
        <p:spPr>
          <a:xfrm>
            <a:off x="119581" y="785142"/>
            <a:ext cx="8937511" cy="4109060"/>
          </a:xfrm>
          <a:prstGeom prst="rect">
            <a:avLst/>
          </a:prstGeom>
        </p:spPr>
      </p:pic>
      <p:sp>
        <p:nvSpPr>
          <p:cNvPr id="4" name="Text Placeholder 3">
            <a:extLst>
              <a:ext uri="{FF2B5EF4-FFF2-40B4-BE49-F238E27FC236}">
                <a16:creationId xmlns:a16="http://schemas.microsoft.com/office/drawing/2014/main" id="{858B389A-812B-1980-391F-6F4DD492D170}"/>
              </a:ext>
            </a:extLst>
          </p:cNvPr>
          <p:cNvSpPr txBox="1">
            <a:spLocks/>
          </p:cNvSpPr>
          <p:nvPr/>
        </p:nvSpPr>
        <p:spPr bwMode="auto">
          <a:xfrm>
            <a:off x="12944" y="4747496"/>
            <a:ext cx="8404412" cy="31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69444"/>
              </a:lnSpc>
              <a:buNone/>
            </a:pPr>
            <a:r>
              <a:rPr lang="en-US" sz="900" i="1">
                <a:solidFill>
                  <a:srgbClr val="000000"/>
                </a:solidFill>
                <a:latin typeface="Calibri" panose="020F0502020204030204" pitchFamily="34" charset="0"/>
              </a:rPr>
              <a:t>Note. </a:t>
            </a:r>
            <a:r>
              <a:rPr lang="en-US" sz="900">
                <a:solidFill>
                  <a:srgbClr val="000000"/>
                </a:solidFill>
              </a:rPr>
              <a:t>Data are from CDC WONDER Online Database and are based on death certificate data compiled by the National Center for Health Statistics.</a:t>
            </a:r>
            <a:r>
              <a:rPr lang="en-US" sz="900">
                <a:solidFill>
                  <a:srgbClr val="000000"/>
                </a:solidFill>
                <a:cs typeface="Arial" pitchFamily="34" charset="0"/>
              </a:rPr>
              <a:t> *Does not include persons of Hispanic/Latino ethnicity. </a:t>
            </a:r>
            <a:r>
              <a:rPr lang="en-US" sz="900">
                <a:solidFill>
                  <a:srgbClr val="000000"/>
                </a:solidFill>
              </a:rPr>
              <a:t>** Deaths with an underlying cause of unintentional overdose are a subset of deaths with an underlying cause of unintentional injury.</a:t>
            </a:r>
            <a:endParaRPr lang="en-US" sz="900">
              <a:solidFill>
                <a:srgbClr val="000000"/>
              </a:solidFill>
              <a:cs typeface="Calibri" panose="020F0502020204030204" pitchFamily="34" charset="0"/>
            </a:endParaRPr>
          </a:p>
          <a:p>
            <a:pPr marL="0" indent="0">
              <a:lnSpc>
                <a:spcPct val="69444"/>
              </a:lnSpc>
              <a:buFont typeface="Wingdings" panose="05000000000000000000" pitchFamily="2" charset="2"/>
              <a:buNone/>
            </a:pPr>
            <a:endParaRPr lang="en-US" sz="900">
              <a:solidFill>
                <a:srgbClr val="000000"/>
              </a:solidFill>
              <a:cs typeface="Arial" pitchFamily="34" charset="0"/>
            </a:endParaRPr>
          </a:p>
          <a:p>
            <a:pPr marL="0" indent="0">
              <a:lnSpc>
                <a:spcPct val="69444"/>
              </a:lnSpc>
              <a:buFont typeface="Wingdings" panose="05000000000000000000" pitchFamily="2" charset="2"/>
              <a:buNone/>
            </a:pPr>
            <a:endParaRPr lang="en-US" sz="900">
              <a:solidFill>
                <a:srgbClr val="000000"/>
              </a:solidFill>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19613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19580" y="203269"/>
            <a:ext cx="8836161"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top 5 leading causes among persons aged 25–44 years, by race/ethnicity 2023—United States</a:t>
            </a:r>
          </a:p>
        </p:txBody>
      </p:sp>
      <p:pic>
        <p:nvPicPr>
          <p:cNvPr id="2" name="Picture 1" descr="Bar chart of rates of deaths in the general population with HIV disease as the underlying cause versus the top 5 leading causes among persons aged 25–44 years, by race/ethnicity, in 2023 in the United States.">
            <a:extLst>
              <a:ext uri="{FF2B5EF4-FFF2-40B4-BE49-F238E27FC236}">
                <a16:creationId xmlns:a16="http://schemas.microsoft.com/office/drawing/2014/main" id="{BBABB2BD-9B7B-1AF6-4BF4-5518B8F1FE47}"/>
              </a:ext>
            </a:extLst>
          </p:cNvPr>
          <p:cNvPicPr>
            <a:picLocks noChangeAspect="1"/>
          </p:cNvPicPr>
          <p:nvPr/>
        </p:nvPicPr>
        <p:blipFill>
          <a:blip r:embed="rId3"/>
          <a:stretch>
            <a:fillRect/>
          </a:stretch>
        </p:blipFill>
        <p:spPr>
          <a:xfrm>
            <a:off x="192635" y="766463"/>
            <a:ext cx="8516850" cy="3981033"/>
          </a:xfrm>
          <a:prstGeom prst="rect">
            <a:avLst/>
          </a:prstGeom>
        </p:spPr>
      </p:pic>
      <p:sp>
        <p:nvSpPr>
          <p:cNvPr id="5" name="Text Placeholder 3">
            <a:extLst>
              <a:ext uri="{FF2B5EF4-FFF2-40B4-BE49-F238E27FC236}">
                <a16:creationId xmlns:a16="http://schemas.microsoft.com/office/drawing/2014/main" id="{C17FD1B8-50A2-DD27-4DB3-6FF65FE14A3E}"/>
              </a:ext>
            </a:extLst>
          </p:cNvPr>
          <p:cNvSpPr txBox="1">
            <a:spLocks/>
          </p:cNvSpPr>
          <p:nvPr/>
        </p:nvSpPr>
        <p:spPr bwMode="auto">
          <a:xfrm>
            <a:off x="87154" y="4650938"/>
            <a:ext cx="8185175" cy="44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from CDC WONDER Online Database based on death certificate data compiled by the National Center for Health Statistics. </a:t>
            </a:r>
            <a:r>
              <a:rPr lang="en-US" sz="900">
                <a:solidFill>
                  <a:srgbClr val="000000"/>
                </a:solidFill>
              </a:rPr>
              <a:t>Hispanic/Latino persons can be of any race †Unreliable rate due to a numerator of less than 20 deaths.  </a:t>
            </a:r>
            <a:endParaRPr lang="en-US" sz="900"/>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80787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56383" y="192712"/>
            <a:ext cx="8844183"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top 5 leading causes among males aged 25–44 years, by race/ethnicity, 2023—United States</a:t>
            </a:r>
          </a:p>
        </p:txBody>
      </p:sp>
      <p:pic>
        <p:nvPicPr>
          <p:cNvPr id="6" name="Picture 5" descr="Bar chart of rates of deaths among males in the general population with HIV disease as the underlying cause versus the top 5 leading causes among persons aged 25–44 years, by race/ethnicity, in 2023 in the United States.">
            <a:extLst>
              <a:ext uri="{FF2B5EF4-FFF2-40B4-BE49-F238E27FC236}">
                <a16:creationId xmlns:a16="http://schemas.microsoft.com/office/drawing/2014/main" id="{805B07E9-0849-FC9E-FB99-7966915D610E}"/>
              </a:ext>
            </a:extLst>
          </p:cNvPr>
          <p:cNvPicPr>
            <a:picLocks noChangeAspect="1"/>
          </p:cNvPicPr>
          <p:nvPr/>
        </p:nvPicPr>
        <p:blipFill>
          <a:blip r:embed="rId3"/>
          <a:stretch>
            <a:fillRect/>
          </a:stretch>
        </p:blipFill>
        <p:spPr>
          <a:xfrm>
            <a:off x="323097" y="939670"/>
            <a:ext cx="8510754" cy="3645724"/>
          </a:xfrm>
          <a:prstGeom prst="rect">
            <a:avLst/>
          </a:prstGeom>
        </p:spPr>
      </p:pic>
      <p:sp>
        <p:nvSpPr>
          <p:cNvPr id="8" name="Text Placeholder 3">
            <a:extLst>
              <a:ext uri="{FF2B5EF4-FFF2-40B4-BE49-F238E27FC236}">
                <a16:creationId xmlns:a16="http://schemas.microsoft.com/office/drawing/2014/main" id="{B774A72E-EC68-6287-F114-CD3BAA4D5DE8}"/>
              </a:ext>
            </a:extLst>
          </p:cNvPr>
          <p:cNvSpPr txBox="1">
            <a:spLocks/>
          </p:cNvSpPr>
          <p:nvPr/>
        </p:nvSpPr>
        <p:spPr bwMode="auto">
          <a:xfrm>
            <a:off x="-1" y="4694464"/>
            <a:ext cx="8507185" cy="35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from CDC WONDER Online Database based on death certificate data compiled by the National Center for Health Statistics. </a:t>
            </a:r>
            <a:r>
              <a:rPr lang="en-US" sz="900" dirty="0">
                <a:solidFill>
                  <a:srgbClr val="000000"/>
                </a:solidFill>
              </a:rPr>
              <a:t>Hispanic/Latino persons can be of any race. **Data meet the criteria for confidentiality constraints and are suppressed. †Unreliable rate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42768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66734" y="192712"/>
            <a:ext cx="8853148"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900" b="1" dirty="0">
                <a:solidFill>
                  <a:schemeClr val="bg1"/>
                </a:solidFill>
              </a:rPr>
              <a:t>Deaths in the general population with HIV disease as the underlying cause versus the top 5 leading causes among females aged 25–44 years, by race/ethnicity, 2023—United States</a:t>
            </a:r>
          </a:p>
        </p:txBody>
      </p:sp>
      <p:pic>
        <p:nvPicPr>
          <p:cNvPr id="9" name="Picture 8" descr="Bar chart of rates of deaths among females in the general population with HIV disease as the underlying cause versus the top 5 leading causes among persons aged 25–44 years, by race/ethnicity, in 2023 in the United States.">
            <a:extLst>
              <a:ext uri="{FF2B5EF4-FFF2-40B4-BE49-F238E27FC236}">
                <a16:creationId xmlns:a16="http://schemas.microsoft.com/office/drawing/2014/main" id="{3998B1A2-1CD8-34F6-8BDF-051C66AE3C84}"/>
              </a:ext>
            </a:extLst>
          </p:cNvPr>
          <p:cNvPicPr>
            <a:picLocks noChangeAspect="1"/>
          </p:cNvPicPr>
          <p:nvPr/>
        </p:nvPicPr>
        <p:blipFill>
          <a:blip r:embed="rId3"/>
          <a:stretch>
            <a:fillRect/>
          </a:stretch>
        </p:blipFill>
        <p:spPr>
          <a:xfrm>
            <a:off x="615353" y="1031668"/>
            <a:ext cx="7913294" cy="3499407"/>
          </a:xfrm>
          <a:prstGeom prst="rect">
            <a:avLst/>
          </a:prstGeom>
        </p:spPr>
      </p:pic>
      <p:sp>
        <p:nvSpPr>
          <p:cNvPr id="4" name="Text Placeholder 3">
            <a:extLst>
              <a:ext uri="{FF2B5EF4-FFF2-40B4-BE49-F238E27FC236}">
                <a16:creationId xmlns:a16="http://schemas.microsoft.com/office/drawing/2014/main" id="{894A92D5-B5BA-EA31-346D-C61A51BC4D4A}"/>
              </a:ext>
            </a:extLst>
          </p:cNvPr>
          <p:cNvSpPr txBox="1">
            <a:spLocks/>
          </p:cNvSpPr>
          <p:nvPr/>
        </p:nvSpPr>
        <p:spPr bwMode="auto">
          <a:xfrm>
            <a:off x="0" y="4708963"/>
            <a:ext cx="8518735" cy="33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from CDC WONDER Online Database based on death certificate data compiled by the National Center for Health Statistics. </a:t>
            </a:r>
            <a:r>
              <a:rPr lang="en-US" sz="900">
                <a:solidFill>
                  <a:srgbClr val="000000"/>
                </a:solidFill>
              </a:rPr>
              <a:t>Hispanic/Latino persons can be of any race. **Data meet the criteria for confidentiality constraints and are suppressed.</a:t>
            </a:r>
            <a:endParaRPr lang="en-US" sz="900">
              <a:solidFill>
                <a:srgbClr val="5F5F5F"/>
              </a:solidFill>
            </a:endParaRPr>
          </a:p>
          <a:p>
            <a:pPr marL="0" indent="0">
              <a:buFont typeface="Wingdings" panose="05000000000000000000" pitchFamily="2" charset="2"/>
              <a:buNone/>
            </a:pPr>
            <a:endParaRPr lang="en-US" sz="900"/>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6562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01023"/>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of death, 1987−2023—United States</a:t>
            </a:r>
          </a:p>
        </p:txBody>
      </p:sp>
      <p:pic>
        <p:nvPicPr>
          <p:cNvPr id="2" name="Picture 1" descr="Line graph of the number of deaths in the general population with HIV disease as the underlying cause of death from 1987 to 2023 in the United States.">
            <a:extLst>
              <a:ext uri="{FF2B5EF4-FFF2-40B4-BE49-F238E27FC236}">
                <a16:creationId xmlns:a16="http://schemas.microsoft.com/office/drawing/2014/main" id="{6FECE35B-A994-7C8F-E06C-2B7838E68AB9}"/>
              </a:ext>
            </a:extLst>
          </p:cNvPr>
          <p:cNvPicPr>
            <a:picLocks noChangeAspect="1"/>
          </p:cNvPicPr>
          <p:nvPr/>
        </p:nvPicPr>
        <p:blipFill>
          <a:blip r:embed="rId3"/>
          <a:stretch>
            <a:fillRect/>
          </a:stretch>
        </p:blipFill>
        <p:spPr>
          <a:xfrm>
            <a:off x="302372" y="1106265"/>
            <a:ext cx="8407113" cy="3694496"/>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4828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18161" y="1575857"/>
            <a:ext cx="8229600" cy="857250"/>
          </a:xfrm>
        </p:spPr>
        <p:txBody>
          <a:bodyPr lIns="91440" tIns="45720" rIns="91440" bIns="45720" anchor="ctr"/>
          <a:lstStyle/>
          <a:p>
            <a:r>
              <a:rPr lang="en-US">
                <a:latin typeface="Calibri"/>
                <a:cs typeface="Calibri"/>
              </a:rPr>
              <a:t>Leading causes of death among persons aged 25–44 years with diagnosed HIV</a:t>
            </a:r>
            <a:endParaRPr lang="en-US"/>
          </a:p>
        </p:txBody>
      </p:sp>
    </p:spTree>
    <p:extLst>
      <p:ext uri="{BB962C8B-B14F-4D97-AF65-F5344CB8AC3E}">
        <p14:creationId xmlns:p14="http://schemas.microsoft.com/office/powerpoint/2010/main" val="13937025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59377" y="175934"/>
            <a:ext cx="893726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Top 5 leading causes of death among persons aged 25–44 years with diagnosed HIV, 2010–2023—United States </a:t>
            </a:r>
          </a:p>
        </p:txBody>
      </p:sp>
      <p:pic>
        <p:nvPicPr>
          <p:cNvPr id="2" name="Picture 1" descr="Bar chart of percentage of the top 5 leading causes of death among persons aged 25–44 years with diagnosed HIV, from 2010–2023 in the United States.">
            <a:extLst>
              <a:ext uri="{FF2B5EF4-FFF2-40B4-BE49-F238E27FC236}">
                <a16:creationId xmlns:a16="http://schemas.microsoft.com/office/drawing/2014/main" id="{E50DDE96-8D8D-D36D-4D43-ED638A35FD0C}"/>
              </a:ext>
            </a:extLst>
          </p:cNvPr>
          <p:cNvPicPr>
            <a:picLocks noChangeAspect="1"/>
          </p:cNvPicPr>
          <p:nvPr/>
        </p:nvPicPr>
        <p:blipFill>
          <a:blip r:embed="rId3"/>
          <a:stretch>
            <a:fillRect/>
          </a:stretch>
        </p:blipFill>
        <p:spPr>
          <a:xfrm>
            <a:off x="234138" y="1004228"/>
            <a:ext cx="8364437" cy="3743268"/>
          </a:xfrm>
          <a:prstGeom prst="rect">
            <a:avLst/>
          </a:prstGeom>
        </p:spPr>
      </p:pic>
      <p:sp>
        <p:nvSpPr>
          <p:cNvPr id="4" name="TextBox 3">
            <a:extLst>
              <a:ext uri="{FF2B5EF4-FFF2-40B4-BE49-F238E27FC236}">
                <a16:creationId xmlns:a16="http://schemas.microsoft.com/office/drawing/2014/main" id="{3EFF4085-7FFD-DFD3-3898-6B141EF10FDA}"/>
              </a:ext>
            </a:extLst>
          </p:cNvPr>
          <p:cNvSpPr txBox="1"/>
          <p:nvPr/>
        </p:nvSpPr>
        <p:spPr>
          <a:xfrm>
            <a:off x="-826" y="4666392"/>
            <a:ext cx="8362950"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cs typeface="Calibri" panose="020F0502020204030204" pitchFamily="34" charset="0"/>
              </a:rPr>
              <a:t>*Deaths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558810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2944" y="175934"/>
            <a:ext cx="931393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Top 5 leading causes of death among males aged 25−44 years with diagnosed HIV, 2010–2023—United States </a:t>
            </a:r>
          </a:p>
        </p:txBody>
      </p:sp>
      <p:pic>
        <p:nvPicPr>
          <p:cNvPr id="5" name="Picture 4" descr="Bar chart of percentage of the top 5 leading causes of death among males aged 25–44 years with diagnosed HIV, from 2010–2023 in the United States.">
            <a:extLst>
              <a:ext uri="{FF2B5EF4-FFF2-40B4-BE49-F238E27FC236}">
                <a16:creationId xmlns:a16="http://schemas.microsoft.com/office/drawing/2014/main" id="{54D09C07-BF1B-021D-131E-C359D90FD0DC}"/>
              </a:ext>
            </a:extLst>
          </p:cNvPr>
          <p:cNvPicPr>
            <a:picLocks noChangeAspect="1"/>
          </p:cNvPicPr>
          <p:nvPr/>
        </p:nvPicPr>
        <p:blipFill>
          <a:blip r:embed="rId3"/>
          <a:stretch>
            <a:fillRect/>
          </a:stretch>
        </p:blipFill>
        <p:spPr>
          <a:xfrm>
            <a:off x="223117" y="1010324"/>
            <a:ext cx="8486368" cy="3737172"/>
          </a:xfrm>
          <a:prstGeom prst="rect">
            <a:avLst/>
          </a:prstGeom>
        </p:spPr>
      </p:pic>
      <p:sp>
        <p:nvSpPr>
          <p:cNvPr id="4" name="TextBox 3">
            <a:extLst>
              <a:ext uri="{FF2B5EF4-FFF2-40B4-BE49-F238E27FC236}">
                <a16:creationId xmlns:a16="http://schemas.microsoft.com/office/drawing/2014/main" id="{3EFF4085-7FFD-DFD3-3898-6B141EF10FDA}"/>
              </a:ext>
            </a:extLst>
          </p:cNvPr>
          <p:cNvSpPr txBox="1"/>
          <p:nvPr/>
        </p:nvSpPr>
        <p:spPr>
          <a:xfrm>
            <a:off x="12944" y="4677136"/>
            <a:ext cx="8349180"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cs typeface="Calibri" panose="020F0502020204030204" pitchFamily="34" charset="0"/>
              </a:rPr>
              <a:t>*Deaths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94573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2944" y="175934"/>
            <a:ext cx="931393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a:solidFill>
                  <a:schemeClr val="bg1"/>
                </a:solidFill>
              </a:rPr>
              <a:t>Top 5 leading causes of death among females aged 25−44 years with diagnosed HIV, 2010–2023—United States </a:t>
            </a:r>
          </a:p>
        </p:txBody>
      </p:sp>
      <p:pic>
        <p:nvPicPr>
          <p:cNvPr id="5" name="Picture 4" descr="Bar chart of percentage of the top 5 leading causes of death among females aged 25–44 years with diagnosed HIV, from 2010–2023 in the United States.">
            <a:extLst>
              <a:ext uri="{FF2B5EF4-FFF2-40B4-BE49-F238E27FC236}">
                <a16:creationId xmlns:a16="http://schemas.microsoft.com/office/drawing/2014/main" id="{0F1F29A6-CAF3-78B7-6A13-26C034764D9E}"/>
              </a:ext>
            </a:extLst>
          </p:cNvPr>
          <p:cNvPicPr>
            <a:picLocks noChangeAspect="1"/>
          </p:cNvPicPr>
          <p:nvPr/>
        </p:nvPicPr>
        <p:blipFill>
          <a:blip r:embed="rId3"/>
          <a:stretch>
            <a:fillRect/>
          </a:stretch>
        </p:blipFill>
        <p:spPr>
          <a:xfrm>
            <a:off x="345048" y="924197"/>
            <a:ext cx="8364437" cy="3743268"/>
          </a:xfrm>
          <a:prstGeom prst="rect">
            <a:avLst/>
          </a:prstGeom>
        </p:spPr>
      </p:pic>
      <p:sp>
        <p:nvSpPr>
          <p:cNvPr id="4" name="TextBox 3">
            <a:extLst>
              <a:ext uri="{FF2B5EF4-FFF2-40B4-BE49-F238E27FC236}">
                <a16:creationId xmlns:a16="http://schemas.microsoft.com/office/drawing/2014/main" id="{3EFF4085-7FFD-DFD3-3898-6B141EF10FDA}"/>
              </a:ext>
            </a:extLst>
          </p:cNvPr>
          <p:cNvSpPr txBox="1"/>
          <p:nvPr/>
        </p:nvSpPr>
        <p:spPr>
          <a:xfrm>
            <a:off x="0" y="4667465"/>
            <a:ext cx="8452876"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cs typeface="Calibri" panose="020F0502020204030204" pitchFamily="34" charset="0"/>
              </a:rPr>
              <a:t>*Deaths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30256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36012" y="189168"/>
            <a:ext cx="8920834"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Black/African American* persons aged 25−44 years with diagnosed HIV, 2010–2023—United States </a:t>
            </a:r>
          </a:p>
        </p:txBody>
      </p:sp>
      <p:pic>
        <p:nvPicPr>
          <p:cNvPr id="4" name="Picture 3" descr="Bar chart of percentage of the top 5 leading causes of death among Black/African American persons aged 25–44 years with diagnosed HIV, from 2010–2023 in the United States.">
            <a:extLst>
              <a:ext uri="{FF2B5EF4-FFF2-40B4-BE49-F238E27FC236}">
                <a16:creationId xmlns:a16="http://schemas.microsoft.com/office/drawing/2014/main" id="{889ACD64-D268-D316-366B-5A296BADBA10}"/>
              </a:ext>
            </a:extLst>
          </p:cNvPr>
          <p:cNvPicPr>
            <a:picLocks noChangeAspect="1"/>
          </p:cNvPicPr>
          <p:nvPr/>
        </p:nvPicPr>
        <p:blipFill>
          <a:blip r:embed="rId3"/>
          <a:stretch>
            <a:fillRect/>
          </a:stretch>
        </p:blipFill>
        <p:spPr>
          <a:xfrm>
            <a:off x="136012" y="1016466"/>
            <a:ext cx="8596105" cy="3596952"/>
          </a:xfrm>
          <a:prstGeom prst="rect">
            <a:avLst/>
          </a:prstGeom>
        </p:spPr>
      </p:pic>
      <p:sp>
        <p:nvSpPr>
          <p:cNvPr id="2" name="TextBox 1">
            <a:extLst>
              <a:ext uri="{FF2B5EF4-FFF2-40B4-BE49-F238E27FC236}">
                <a16:creationId xmlns:a16="http://schemas.microsoft.com/office/drawing/2014/main" id="{7F7D9C5C-4ABE-2256-AF1A-9064AC270F4B}"/>
              </a:ext>
            </a:extLst>
          </p:cNvPr>
          <p:cNvSpPr txBox="1"/>
          <p:nvPr/>
        </p:nvSpPr>
        <p:spPr>
          <a:xfrm>
            <a:off x="0" y="4545208"/>
            <a:ext cx="8592026"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cs typeface="Calibri" panose="020F0502020204030204" pitchFamily="34" charset="0"/>
              </a:rPr>
              <a:t>*Does not include persons of Hispanic/Latino ethnicity. **Deaths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726926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89647" y="192275"/>
            <a:ext cx="8967199"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Hispanic/Latino persons aged 25−44 years with diagnosed HIV, 2010–2023—United States </a:t>
            </a:r>
          </a:p>
        </p:txBody>
      </p:sp>
      <p:pic>
        <p:nvPicPr>
          <p:cNvPr id="2" name="Picture 1" descr="Bar chart of percentage of the top 5 leading causes of death among Hispanic/Latino persons aged 25–44 years with diagnosed HIV, from 2010–2023 in the United States.">
            <a:extLst>
              <a:ext uri="{FF2B5EF4-FFF2-40B4-BE49-F238E27FC236}">
                <a16:creationId xmlns:a16="http://schemas.microsoft.com/office/drawing/2014/main" id="{E17ADBDE-8591-229E-2952-348580711966}"/>
              </a:ext>
            </a:extLst>
          </p:cNvPr>
          <p:cNvPicPr>
            <a:picLocks noChangeAspect="1"/>
          </p:cNvPicPr>
          <p:nvPr/>
        </p:nvPicPr>
        <p:blipFill>
          <a:blip r:embed="rId3"/>
          <a:stretch>
            <a:fillRect/>
          </a:stretch>
        </p:blipFill>
        <p:spPr>
          <a:xfrm>
            <a:off x="360149" y="1034116"/>
            <a:ext cx="8248603" cy="3493311"/>
          </a:xfrm>
          <a:prstGeom prst="rect">
            <a:avLst/>
          </a:prstGeom>
        </p:spPr>
      </p:pic>
      <p:sp>
        <p:nvSpPr>
          <p:cNvPr id="4" name="TextBox 3">
            <a:extLst>
              <a:ext uri="{FF2B5EF4-FFF2-40B4-BE49-F238E27FC236}">
                <a16:creationId xmlns:a16="http://schemas.microsoft.com/office/drawing/2014/main" id="{D8D3F533-5AD9-D3B2-C9CA-C5E70B3D7BA9}"/>
              </a:ext>
            </a:extLst>
          </p:cNvPr>
          <p:cNvSpPr txBox="1"/>
          <p:nvPr/>
        </p:nvSpPr>
        <p:spPr>
          <a:xfrm>
            <a:off x="0" y="4664516"/>
            <a:ext cx="8497297" cy="3693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ea typeface="Calibri"/>
                <a:cs typeface="Calibri" panose="020F0502020204030204" pitchFamily="34" charset="0"/>
              </a:rPr>
              <a:t>Hispanic/Latino persons can be of any race. </a:t>
            </a:r>
            <a:r>
              <a:rPr lang="en-US" sz="900">
                <a:solidFill>
                  <a:srgbClr val="000000"/>
                </a:solidFill>
                <a:latin typeface="Calibri" panose="020F0502020204030204" pitchFamily="34" charset="0"/>
                <a:cs typeface="Calibri" panose="020F0502020204030204" pitchFamily="34" charset="0"/>
              </a:rPr>
              <a:t>*Deaths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10685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71718" y="179962"/>
            <a:ext cx="8985128"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White* Persons aged 25−44 years with diagnosed HIV, 2010–2023—United States </a:t>
            </a:r>
          </a:p>
        </p:txBody>
      </p:sp>
      <p:pic>
        <p:nvPicPr>
          <p:cNvPr id="4" name="Picture 3" descr="Bar chart of percentage of the top 5 leading causes of death among White persons aged 25–44 years with diagnosed HIV, from 2010–2023 in the United States.">
            <a:extLst>
              <a:ext uri="{FF2B5EF4-FFF2-40B4-BE49-F238E27FC236}">
                <a16:creationId xmlns:a16="http://schemas.microsoft.com/office/drawing/2014/main" id="{8CE8F5F8-1447-A731-294A-67CBE044F408}"/>
              </a:ext>
            </a:extLst>
          </p:cNvPr>
          <p:cNvPicPr>
            <a:picLocks noChangeAspect="1"/>
          </p:cNvPicPr>
          <p:nvPr/>
        </p:nvPicPr>
        <p:blipFill>
          <a:blip r:embed="rId3"/>
          <a:stretch>
            <a:fillRect/>
          </a:stretch>
        </p:blipFill>
        <p:spPr>
          <a:xfrm>
            <a:off x="509654" y="1045135"/>
            <a:ext cx="8199831" cy="3517697"/>
          </a:xfrm>
          <a:prstGeom prst="rect">
            <a:avLst/>
          </a:prstGeom>
        </p:spPr>
      </p:pic>
      <p:sp>
        <p:nvSpPr>
          <p:cNvPr id="2" name="TextBox 1">
            <a:extLst>
              <a:ext uri="{FF2B5EF4-FFF2-40B4-BE49-F238E27FC236}">
                <a16:creationId xmlns:a16="http://schemas.microsoft.com/office/drawing/2014/main" id="{175BB931-F903-5EAF-4BDD-A3E32E8DAF15}"/>
              </a:ext>
            </a:extLst>
          </p:cNvPr>
          <p:cNvSpPr txBox="1"/>
          <p:nvPr/>
        </p:nvSpPr>
        <p:spPr>
          <a:xfrm>
            <a:off x="0" y="4562832"/>
            <a:ext cx="8470106"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a:t>
            </a:r>
          </a:p>
          <a:p>
            <a:r>
              <a:rPr lang="en-US" sz="900">
                <a:solidFill>
                  <a:srgbClr val="000000"/>
                </a:solidFill>
                <a:latin typeface="Calibri" panose="020F0502020204030204" pitchFamily="34" charset="0"/>
                <a:cs typeface="Calibri" panose="020F0502020204030204" pitchFamily="34" charset="0"/>
              </a:rPr>
              <a:t>*Does not include persons of Hispanic/Latino ethnicity. **Deaths with an underlying cause of unintentional overdose are a subset of deaths with an underlying cause of unintentional injury.</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36331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80682" y="183399"/>
            <a:ext cx="8976164"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persons aged 25–44 years with diagnosed HIV compared to the general population, 2023—United States </a:t>
            </a:r>
          </a:p>
        </p:txBody>
      </p:sp>
      <p:pic>
        <p:nvPicPr>
          <p:cNvPr id="13" name="Picture 12" descr="Butterfly chart of the top 5 leading causes of death among persons aged 25–44 years with diagnosed HIV compared to the general population in 2023 in the United States.">
            <a:extLst>
              <a:ext uri="{FF2B5EF4-FFF2-40B4-BE49-F238E27FC236}">
                <a16:creationId xmlns:a16="http://schemas.microsoft.com/office/drawing/2014/main" id="{78774D90-BDE8-2213-8E45-3F92A78F8EF7}"/>
              </a:ext>
            </a:extLst>
          </p:cNvPr>
          <p:cNvPicPr>
            <a:picLocks noChangeAspect="1"/>
          </p:cNvPicPr>
          <p:nvPr/>
        </p:nvPicPr>
        <p:blipFill>
          <a:blip r:embed="rId3"/>
          <a:stretch>
            <a:fillRect/>
          </a:stretch>
        </p:blipFill>
        <p:spPr>
          <a:xfrm>
            <a:off x="227464" y="978700"/>
            <a:ext cx="7907197" cy="3560373"/>
          </a:xfrm>
          <a:prstGeom prst="rect">
            <a:avLst/>
          </a:prstGeom>
        </p:spPr>
      </p:pic>
      <p:sp>
        <p:nvSpPr>
          <p:cNvPr id="5" name="TextBox 4">
            <a:extLst>
              <a:ext uri="{FF2B5EF4-FFF2-40B4-BE49-F238E27FC236}">
                <a16:creationId xmlns:a16="http://schemas.microsoft.com/office/drawing/2014/main" id="{84E1138A-2BA2-1298-7860-63080FF31C06}"/>
              </a:ext>
            </a:extLst>
          </p:cNvPr>
          <p:cNvSpPr txBox="1"/>
          <p:nvPr/>
        </p:nvSpPr>
        <p:spPr>
          <a:xfrm>
            <a:off x="0" y="4539073"/>
            <a:ext cx="8453336"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043841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87155" y="183399"/>
            <a:ext cx="8969692"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males aged 25–44 years with diagnosed HIV compared to the general population, 2023—United States </a:t>
            </a:r>
          </a:p>
        </p:txBody>
      </p:sp>
      <p:pic>
        <p:nvPicPr>
          <p:cNvPr id="13" name="Picture 12" descr="Butterfly chart of the top 5 leading causes of death among males aged 25–44 years with diagnosed HIV compared to the general population in 2023 in the United States.">
            <a:extLst>
              <a:ext uri="{FF2B5EF4-FFF2-40B4-BE49-F238E27FC236}">
                <a16:creationId xmlns:a16="http://schemas.microsoft.com/office/drawing/2014/main" id="{8C212712-9F02-06C1-6E6B-9D029D89FB09}"/>
              </a:ext>
            </a:extLst>
          </p:cNvPr>
          <p:cNvPicPr>
            <a:picLocks noChangeAspect="1"/>
          </p:cNvPicPr>
          <p:nvPr/>
        </p:nvPicPr>
        <p:blipFill>
          <a:blip r:embed="rId3"/>
          <a:stretch>
            <a:fillRect/>
          </a:stretch>
        </p:blipFill>
        <p:spPr>
          <a:xfrm>
            <a:off x="208721" y="888394"/>
            <a:ext cx="8279086" cy="3859102"/>
          </a:xfrm>
          <a:prstGeom prst="rect">
            <a:avLst/>
          </a:prstGeom>
        </p:spPr>
      </p:pic>
      <p:sp>
        <p:nvSpPr>
          <p:cNvPr id="4" name="TextBox 3">
            <a:extLst>
              <a:ext uri="{FF2B5EF4-FFF2-40B4-BE49-F238E27FC236}">
                <a16:creationId xmlns:a16="http://schemas.microsoft.com/office/drawing/2014/main" id="{F77EDAAD-A582-8008-1657-9F9A2CEF06FF}"/>
              </a:ext>
            </a:extLst>
          </p:cNvPr>
          <p:cNvSpPr txBox="1"/>
          <p:nvPr/>
        </p:nvSpPr>
        <p:spPr>
          <a:xfrm>
            <a:off x="0" y="4527427"/>
            <a:ext cx="8274969"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 *Deaths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906144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80682" y="183399"/>
            <a:ext cx="8976164"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Top 5 leading causes of death among females aged 25–44 years with diagnosed HIV compared to the general population, 2023—United States </a:t>
            </a:r>
          </a:p>
        </p:txBody>
      </p:sp>
      <p:pic>
        <p:nvPicPr>
          <p:cNvPr id="2" name="Picture 1" descr="Butterfly chart of the top 5 leading causes of death among females aged 25–44 years with diagnosed HIV compared to the general population in 2023 in the United States.">
            <a:extLst>
              <a:ext uri="{FF2B5EF4-FFF2-40B4-BE49-F238E27FC236}">
                <a16:creationId xmlns:a16="http://schemas.microsoft.com/office/drawing/2014/main" id="{88678040-A9E0-03AC-D4DD-AA9294FFA7FA}"/>
              </a:ext>
            </a:extLst>
          </p:cNvPr>
          <p:cNvPicPr>
            <a:picLocks noChangeAspect="1"/>
          </p:cNvPicPr>
          <p:nvPr/>
        </p:nvPicPr>
        <p:blipFill>
          <a:blip r:embed="rId3"/>
          <a:stretch>
            <a:fillRect/>
          </a:stretch>
        </p:blipFill>
        <p:spPr>
          <a:xfrm>
            <a:off x="512516" y="1028659"/>
            <a:ext cx="7535309" cy="3572566"/>
          </a:xfrm>
          <a:prstGeom prst="rect">
            <a:avLst/>
          </a:prstGeom>
        </p:spPr>
      </p:pic>
      <p:sp>
        <p:nvSpPr>
          <p:cNvPr id="4" name="TextBox 3">
            <a:extLst>
              <a:ext uri="{FF2B5EF4-FFF2-40B4-BE49-F238E27FC236}">
                <a16:creationId xmlns:a16="http://schemas.microsoft.com/office/drawing/2014/main" id="{9323466D-452C-22CC-FCD2-D149525A5EA6}"/>
              </a:ext>
            </a:extLst>
          </p:cNvPr>
          <p:cNvSpPr txBox="1"/>
          <p:nvPr/>
        </p:nvSpPr>
        <p:spPr>
          <a:xfrm>
            <a:off x="0" y="4527427"/>
            <a:ext cx="8362124"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 *Deaths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9028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in the general population with HIV disease as the underlying cause, 1987−2023—United States</a:t>
            </a:r>
          </a:p>
        </p:txBody>
      </p:sp>
      <p:pic>
        <p:nvPicPr>
          <p:cNvPr id="3" name="Picture 2" descr="2. Line graph of the age-adjusted death rate in the general population with HIV disease as the underlying cause of death from 1987 to 2023 in the United States.">
            <a:extLst>
              <a:ext uri="{FF2B5EF4-FFF2-40B4-BE49-F238E27FC236}">
                <a16:creationId xmlns:a16="http://schemas.microsoft.com/office/drawing/2014/main" id="{0C55DD9E-4D03-99C1-3EC2-818378032D3A}"/>
              </a:ext>
            </a:extLst>
          </p:cNvPr>
          <p:cNvPicPr>
            <a:picLocks noChangeAspect="1"/>
          </p:cNvPicPr>
          <p:nvPr/>
        </p:nvPicPr>
        <p:blipFill>
          <a:blip r:embed="rId3"/>
          <a:stretch>
            <a:fillRect/>
          </a:stretch>
        </p:blipFill>
        <p:spPr>
          <a:xfrm>
            <a:off x="92485" y="879680"/>
            <a:ext cx="8754615" cy="4035902"/>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59225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62752" y="183399"/>
            <a:ext cx="8994093"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dirty="0">
                <a:solidFill>
                  <a:schemeClr val="bg1"/>
                </a:solidFill>
              </a:rPr>
              <a:t>Top 5 leading causes of death among persons aged 25–44 years with diagnosed HIV compared to the leading causes of death among persons aged 25–44 years in the general population, 2023—United States </a:t>
            </a:r>
          </a:p>
        </p:txBody>
      </p:sp>
      <p:pic>
        <p:nvPicPr>
          <p:cNvPr id="5" name="Picture 4" descr="Bar chart of top 5 leading causes of death among persons aged 25–44 years with diagnosed HIV compared to the leading causes of death among persons aged 25–44 years in the general population in 2023 in the United States.">
            <a:extLst>
              <a:ext uri="{FF2B5EF4-FFF2-40B4-BE49-F238E27FC236}">
                <a16:creationId xmlns:a16="http://schemas.microsoft.com/office/drawing/2014/main" id="{1FBB0E05-11DF-F76C-6E71-EE86E146BB13}"/>
              </a:ext>
            </a:extLst>
          </p:cNvPr>
          <p:cNvPicPr>
            <a:picLocks noChangeAspect="1"/>
          </p:cNvPicPr>
          <p:nvPr/>
        </p:nvPicPr>
        <p:blipFill>
          <a:blip r:embed="rId3"/>
          <a:stretch>
            <a:fillRect/>
          </a:stretch>
        </p:blipFill>
        <p:spPr>
          <a:xfrm>
            <a:off x="572668" y="823393"/>
            <a:ext cx="7974259" cy="3846909"/>
          </a:xfrm>
          <a:prstGeom prst="rect">
            <a:avLst/>
          </a:prstGeom>
        </p:spPr>
      </p:pic>
      <p:sp>
        <p:nvSpPr>
          <p:cNvPr id="4" name="TextBox 3">
            <a:extLst>
              <a:ext uri="{FF2B5EF4-FFF2-40B4-BE49-F238E27FC236}">
                <a16:creationId xmlns:a16="http://schemas.microsoft.com/office/drawing/2014/main" id="{9323466D-452C-22CC-FCD2-D149525A5EA6}"/>
              </a:ext>
            </a:extLst>
          </p:cNvPr>
          <p:cNvSpPr txBox="1"/>
          <p:nvPr/>
        </p:nvSpPr>
        <p:spPr>
          <a:xfrm>
            <a:off x="0" y="4563208"/>
            <a:ext cx="8362124" cy="507831"/>
          </a:xfrm>
          <a:prstGeom prst="rect">
            <a:avLst/>
          </a:prstGeom>
          <a:noFill/>
        </p:spPr>
        <p:txBody>
          <a:bodyPr wrap="square">
            <a:spAutoFit/>
          </a:bodyPr>
          <a:lstStyle/>
          <a:p>
            <a:r>
              <a:rPr lang="en-US" sz="900" i="1" dirty="0">
                <a:solidFill>
                  <a:srgbClr val="000000"/>
                </a:solidFill>
                <a:latin typeface="Calibri" panose="020F0502020204030204" pitchFamily="34" charset="0"/>
                <a:cs typeface="Calibri" panose="020F0502020204030204" pitchFamily="34" charset="0"/>
              </a:rPr>
              <a:t>Note</a:t>
            </a:r>
            <a:r>
              <a:rPr lang="en-US" sz="900" dirty="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 *Deaths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227503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43577" y="201212"/>
            <a:ext cx="905684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dirty="0">
                <a:solidFill>
                  <a:schemeClr val="bg1"/>
                </a:solidFill>
              </a:rPr>
              <a:t>Top 5 leading causes of death among males aged 25–44 years with diagnosed HIV compared to the leading causes of death among males aged 25–44 years in the general population, 2023—United States </a:t>
            </a:r>
          </a:p>
        </p:txBody>
      </p:sp>
      <p:pic>
        <p:nvPicPr>
          <p:cNvPr id="2" name="Picture 1" descr="Bar chart of top 5 leading causes of death among males aged 25–44 years with diagnosed HIV compared to the leading causes of death among males aged 25–44 years in the general population in 2023 in the United States.">
            <a:extLst>
              <a:ext uri="{FF2B5EF4-FFF2-40B4-BE49-F238E27FC236}">
                <a16:creationId xmlns:a16="http://schemas.microsoft.com/office/drawing/2014/main" id="{9CB38D68-4612-C4B2-3FAF-C6C991C4612F}"/>
              </a:ext>
            </a:extLst>
          </p:cNvPr>
          <p:cNvPicPr>
            <a:picLocks noChangeAspect="1"/>
          </p:cNvPicPr>
          <p:nvPr/>
        </p:nvPicPr>
        <p:blipFill>
          <a:blip r:embed="rId3"/>
          <a:stretch>
            <a:fillRect/>
          </a:stretch>
        </p:blipFill>
        <p:spPr>
          <a:xfrm>
            <a:off x="438554" y="1013048"/>
            <a:ext cx="8266892" cy="3505504"/>
          </a:xfrm>
          <a:prstGeom prst="rect">
            <a:avLst/>
          </a:prstGeom>
        </p:spPr>
      </p:pic>
      <p:sp>
        <p:nvSpPr>
          <p:cNvPr id="4" name="TextBox 3">
            <a:extLst>
              <a:ext uri="{FF2B5EF4-FFF2-40B4-BE49-F238E27FC236}">
                <a16:creationId xmlns:a16="http://schemas.microsoft.com/office/drawing/2014/main" id="{9323466D-452C-22CC-FCD2-D149525A5EA6}"/>
              </a:ext>
            </a:extLst>
          </p:cNvPr>
          <p:cNvSpPr txBox="1"/>
          <p:nvPr/>
        </p:nvSpPr>
        <p:spPr>
          <a:xfrm>
            <a:off x="0" y="4545178"/>
            <a:ext cx="8427720"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 *Deaths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926308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4AD56DD-BBBE-0072-7F45-1997442C464B}"/>
              </a:ext>
            </a:extLst>
          </p:cNvPr>
          <p:cNvSpPr txBox="1">
            <a:spLocks/>
          </p:cNvSpPr>
          <p:nvPr/>
        </p:nvSpPr>
        <p:spPr>
          <a:xfrm>
            <a:off x="117694" y="183399"/>
            <a:ext cx="8827129"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1800" b="1" dirty="0">
                <a:solidFill>
                  <a:schemeClr val="bg1"/>
                </a:solidFill>
              </a:rPr>
              <a:t>Top 5 leading causes of death among females aged 25–44 years with diagnosed HIV compared to the leading causes of death among females aged 25–44 years in the general population, 2023—United States </a:t>
            </a:r>
          </a:p>
        </p:txBody>
      </p:sp>
      <p:pic>
        <p:nvPicPr>
          <p:cNvPr id="2" name="Picture 1" descr="Bar chart of top 5 leading causes of death among females aged 25–44 years with diagnosed HIV compared to the leading causes of death among females aged 25–44 years in the general population in 2023 in the United States.">
            <a:extLst>
              <a:ext uri="{FF2B5EF4-FFF2-40B4-BE49-F238E27FC236}">
                <a16:creationId xmlns:a16="http://schemas.microsoft.com/office/drawing/2014/main" id="{4B5D94C6-563E-2852-113C-7A3F5DB146F0}"/>
              </a:ext>
            </a:extLst>
          </p:cNvPr>
          <p:cNvPicPr>
            <a:picLocks noChangeAspect="1"/>
          </p:cNvPicPr>
          <p:nvPr/>
        </p:nvPicPr>
        <p:blipFill>
          <a:blip r:embed="rId3"/>
          <a:stretch>
            <a:fillRect/>
          </a:stretch>
        </p:blipFill>
        <p:spPr>
          <a:xfrm>
            <a:off x="676318" y="698807"/>
            <a:ext cx="7791363" cy="3828620"/>
          </a:xfrm>
          <a:prstGeom prst="rect">
            <a:avLst/>
          </a:prstGeom>
        </p:spPr>
      </p:pic>
      <p:sp>
        <p:nvSpPr>
          <p:cNvPr id="4" name="TextBox 3">
            <a:extLst>
              <a:ext uri="{FF2B5EF4-FFF2-40B4-BE49-F238E27FC236}">
                <a16:creationId xmlns:a16="http://schemas.microsoft.com/office/drawing/2014/main" id="{9323466D-452C-22CC-FCD2-D149525A5EA6}"/>
              </a:ext>
            </a:extLst>
          </p:cNvPr>
          <p:cNvSpPr txBox="1"/>
          <p:nvPr/>
        </p:nvSpPr>
        <p:spPr>
          <a:xfrm>
            <a:off x="0" y="4527427"/>
            <a:ext cx="8503920"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on cause of death among persons with diagnosed HIV are from the National HIV Surveillance System (NHSS) and presented for persons with a known cause of death. Data on cause of death among the general population are from CDC WONDER. *Deaths with an underlying cause of unintentional overdose, denoted with blue stripes, are a subset of deaths with an underlying cause of unintentional injury, denoted with solid and striped blue.</a:t>
            </a: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58731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209074" y="98486"/>
            <a:ext cx="8229600" cy="419100"/>
          </a:xfrm>
        </p:spPr>
        <p:txBody>
          <a:bodyPr/>
          <a:lstStyle/>
          <a:p>
            <a:r>
              <a:rPr lang="en-US"/>
              <a:t>Summary</a:t>
            </a:r>
            <a:endParaRPr lang="en-US" sz="1800"/>
          </a:p>
        </p:txBody>
      </p:sp>
      <p:pic>
        <p:nvPicPr>
          <p:cNvPr id="6" name="Picture 5">
            <a:extLst>
              <a:ext uri="{FF2B5EF4-FFF2-40B4-BE49-F238E27FC236}">
                <a16:creationId xmlns:a16="http://schemas.microsoft.com/office/drawing/2014/main" id="{CEC51216-E9D4-8E39-2C24-6E0504B3BEAB}"/>
              </a:ext>
            </a:extLst>
          </p:cNvPr>
          <p:cNvPicPr>
            <a:picLocks noChangeAspect="1"/>
          </p:cNvPicPr>
          <p:nvPr/>
        </p:nvPicPr>
        <p:blipFill>
          <a:blip r:embed="rId3"/>
          <a:stretch>
            <a:fillRect/>
          </a:stretch>
        </p:blipFill>
        <p:spPr>
          <a:xfrm>
            <a:off x="462940" y="514171"/>
            <a:ext cx="8218120" cy="4115157"/>
          </a:xfrm>
          <a:prstGeom prst="rect">
            <a:avLst/>
          </a:prstGeom>
        </p:spPr>
      </p:pic>
      <p:pic>
        <p:nvPicPr>
          <p:cNvPr id="4" name="Picture 3"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5835391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27918"/>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in the general population with HIV disease as the underlying cause, by sex, 1987−2023—United States</a:t>
            </a:r>
          </a:p>
        </p:txBody>
      </p:sp>
      <p:pic>
        <p:nvPicPr>
          <p:cNvPr id="2" name="Picture 1" descr="3. Line graph of the age-adjusted death rate in the general population with HIV disease as the underlying cause of death from 1987 to 2023, by sex, in the United States.">
            <a:extLst>
              <a:ext uri="{FF2B5EF4-FFF2-40B4-BE49-F238E27FC236}">
                <a16:creationId xmlns:a16="http://schemas.microsoft.com/office/drawing/2014/main" id="{826C6D76-0075-7F93-3A11-22FE2BA682F6}"/>
              </a:ext>
            </a:extLst>
          </p:cNvPr>
          <p:cNvPicPr>
            <a:picLocks noChangeAspect="1"/>
          </p:cNvPicPr>
          <p:nvPr/>
        </p:nvPicPr>
        <p:blipFill>
          <a:blip r:embed="rId3"/>
          <a:stretch>
            <a:fillRect/>
          </a:stretch>
        </p:blipFill>
        <p:spPr>
          <a:xfrm>
            <a:off x="139824" y="971128"/>
            <a:ext cx="8864352" cy="3944454"/>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73297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83668" y="205151"/>
            <a:ext cx="8973178"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and percentage distribution of deaths in the general population with HIV disease as the underlying cause by sex, 1987–2023—United States</a:t>
            </a:r>
          </a:p>
        </p:txBody>
      </p:sp>
      <p:pic>
        <p:nvPicPr>
          <p:cNvPr id="2" name="Picture 1" descr="100% stacked bar chart of the percentage of deaths and age-adjusted death rate in the general population with HIV disease as the underlying cause of death from 1987 to 2023, by sex, in the United States.">
            <a:extLst>
              <a:ext uri="{FF2B5EF4-FFF2-40B4-BE49-F238E27FC236}">
                <a16:creationId xmlns:a16="http://schemas.microsoft.com/office/drawing/2014/main" id="{1FC4853F-EDA4-6AF2-92F6-B6D62BFE61CE}"/>
              </a:ext>
            </a:extLst>
          </p:cNvPr>
          <p:cNvPicPr>
            <a:picLocks noChangeAspect="1"/>
          </p:cNvPicPr>
          <p:nvPr/>
        </p:nvPicPr>
        <p:blipFill>
          <a:blip r:embed="rId3"/>
          <a:stretch>
            <a:fillRect/>
          </a:stretch>
        </p:blipFill>
        <p:spPr>
          <a:xfrm>
            <a:off x="491453" y="999955"/>
            <a:ext cx="9144000" cy="3870445"/>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08207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201023"/>
            <a:ext cx="8756976"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Deaths in the general population with HIV disease as the underlying cause, by age group, 1987–2023—United States</a:t>
            </a:r>
          </a:p>
        </p:txBody>
      </p:sp>
      <p:pic>
        <p:nvPicPr>
          <p:cNvPr id="2" name="Picture 1" descr="5. Line graph of the age-adjusted death rate in the general population with HIV disease as the underlying cause of death from 1987 to 2023, by age group, in the United States.">
            <a:extLst>
              <a:ext uri="{FF2B5EF4-FFF2-40B4-BE49-F238E27FC236}">
                <a16:creationId xmlns:a16="http://schemas.microsoft.com/office/drawing/2014/main" id="{0827DDF9-B0D0-C209-549B-F1F12D2EF515}"/>
              </a:ext>
            </a:extLst>
          </p:cNvPr>
          <p:cNvPicPr>
            <a:picLocks noChangeAspect="1"/>
          </p:cNvPicPr>
          <p:nvPr/>
        </p:nvPicPr>
        <p:blipFill>
          <a:blip r:embed="rId3"/>
          <a:stretch>
            <a:fillRect/>
          </a:stretch>
        </p:blipFill>
        <p:spPr>
          <a:xfrm>
            <a:off x="415601" y="1044881"/>
            <a:ext cx="8431499" cy="3871296"/>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2522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99392" y="194362"/>
            <a:ext cx="8957454" cy="47085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and percentage distribution of deaths in the general population with HIV disease as the underlying cause by age group, 1987−2023—United States</a:t>
            </a:r>
          </a:p>
        </p:txBody>
      </p:sp>
      <p:pic>
        <p:nvPicPr>
          <p:cNvPr id="2" name="Picture 1" descr="6. 100% stacked bar chart of the percentage of deaths and age-adjusted death rate in the general population with HIV disease as the underlying cause of death from 1987 to 2023, by age group, in the United States.">
            <a:extLst>
              <a:ext uri="{FF2B5EF4-FFF2-40B4-BE49-F238E27FC236}">
                <a16:creationId xmlns:a16="http://schemas.microsoft.com/office/drawing/2014/main" id="{3E839C68-5D4E-4347-63BA-D6B1F32F5700}"/>
              </a:ext>
            </a:extLst>
          </p:cNvPr>
          <p:cNvPicPr>
            <a:picLocks noChangeAspect="1"/>
          </p:cNvPicPr>
          <p:nvPr/>
        </p:nvPicPr>
        <p:blipFill>
          <a:blip r:embed="rId3"/>
          <a:stretch>
            <a:fillRect/>
          </a:stretch>
        </p:blipFill>
        <p:spPr>
          <a:xfrm>
            <a:off x="210783" y="938547"/>
            <a:ext cx="8846063" cy="3785944"/>
          </a:xfrm>
          <a:prstGeom prst="rect">
            <a:avLst/>
          </a:prstGeom>
        </p:spPr>
      </p:pic>
      <p:sp>
        <p:nvSpPr>
          <p:cNvPr id="12" name="TextBox 11">
            <a:extLst>
              <a:ext uri="{FF2B5EF4-FFF2-40B4-BE49-F238E27FC236}">
                <a16:creationId xmlns:a16="http://schemas.microsoft.com/office/drawing/2014/main" id="{3B3A7C23-CE73-F41F-622D-D61991E24AB4}"/>
              </a:ext>
            </a:extLst>
          </p:cNvPr>
          <p:cNvSpPr txBox="1"/>
          <p:nvPr/>
        </p:nvSpPr>
        <p:spPr>
          <a:xfrm>
            <a:off x="0" y="4800761"/>
            <a:ext cx="8847100" cy="230832"/>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a:t>
            </a:r>
            <a:r>
              <a:rPr lang="en-US" sz="900" b="1">
                <a:solidFill>
                  <a:srgbClr val="000000"/>
                </a:solidFill>
                <a:latin typeface="Calibri" panose="020F0502020204030204" pitchFamily="34" charset="0"/>
                <a:cs typeface="Calibri" panose="020F0502020204030204" pitchFamily="34" charset="0"/>
              </a:rPr>
              <a:t> </a:t>
            </a:r>
            <a:r>
              <a:rPr lang="en-US" sz="900" b="0" i="0">
                <a:solidFill>
                  <a:srgbClr val="000000"/>
                </a:solidFill>
                <a:effectLst/>
                <a:latin typeface="Calibri" panose="020F0502020204030204" pitchFamily="34" charset="0"/>
                <a:cs typeface="Calibri" panose="020F0502020204030204" pitchFamily="34" charset="0"/>
              </a:rPr>
              <a:t>Data from CDC WONDER Online Database based on death certificate data compiled by the National Center for Health Statistics.</a:t>
            </a:r>
            <a:endParaRPr lang="en-US" sz="900">
              <a:solidFill>
                <a:srgbClr val="000000"/>
              </a:solidFill>
              <a:latin typeface="Calibri" panose="020F0502020204030204" pitchFamily="34" charset="0"/>
              <a:cs typeface="Calibri" panose="020F0502020204030204" pitchFamily="34" charset="0"/>
            </a:endParaRPr>
          </a:p>
        </p:txBody>
      </p:sp>
      <p:pic>
        <p:nvPicPr>
          <p:cNvPr id="22" name="Picture 2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ABC7495-17C5-0FE8-129B-D67B265EA43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79100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B46E600-7485-CD3B-96BE-CD8554BB4C48}"/>
              </a:ext>
            </a:extLst>
          </p:cNvPr>
          <p:cNvSpPr txBox="1">
            <a:spLocks/>
          </p:cNvSpPr>
          <p:nvPr/>
        </p:nvSpPr>
        <p:spPr>
          <a:xfrm>
            <a:off x="193512" y="123634"/>
            <a:ext cx="8756976" cy="656063"/>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r>
              <a:rPr lang="en-US" sz="2000" b="1" dirty="0">
                <a:solidFill>
                  <a:schemeClr val="bg1"/>
                </a:solidFill>
              </a:rPr>
              <a:t>Age-adjusted rates of death in the general population with HIV disease as the underlying cause, by state, 2023—United States</a:t>
            </a:r>
          </a:p>
        </p:txBody>
      </p:sp>
      <p:pic>
        <p:nvPicPr>
          <p:cNvPr id="2" name="Picture 1" descr="United States map of age-adjusted rates of death in the general population with HIV disease as the underlying cause, by state, 2023.">
            <a:extLst>
              <a:ext uri="{FF2B5EF4-FFF2-40B4-BE49-F238E27FC236}">
                <a16:creationId xmlns:a16="http://schemas.microsoft.com/office/drawing/2014/main" id="{16756C3F-0476-DB4A-7B41-BE7AC4FA37E9}"/>
              </a:ext>
            </a:extLst>
          </p:cNvPr>
          <p:cNvPicPr>
            <a:picLocks noChangeAspect="1"/>
          </p:cNvPicPr>
          <p:nvPr/>
        </p:nvPicPr>
        <p:blipFill>
          <a:blip r:embed="rId3"/>
          <a:stretch>
            <a:fillRect/>
          </a:stretch>
        </p:blipFill>
        <p:spPr>
          <a:xfrm>
            <a:off x="346277" y="779697"/>
            <a:ext cx="8291886" cy="4075969"/>
          </a:xfrm>
          <a:prstGeom prst="rect">
            <a:avLst/>
          </a:prstGeom>
        </p:spPr>
      </p:pic>
      <p:sp>
        <p:nvSpPr>
          <p:cNvPr id="5" name="TextBox 4">
            <a:extLst>
              <a:ext uri="{FF2B5EF4-FFF2-40B4-BE49-F238E27FC236}">
                <a16:creationId xmlns:a16="http://schemas.microsoft.com/office/drawing/2014/main" id="{58736265-7E83-188C-07A9-EF3D147C9F23}"/>
              </a:ext>
            </a:extLst>
          </p:cNvPr>
          <p:cNvSpPr txBox="1"/>
          <p:nvPr/>
        </p:nvSpPr>
        <p:spPr>
          <a:xfrm>
            <a:off x="19420" y="4685984"/>
            <a:ext cx="8451446" cy="507831"/>
          </a:xfrm>
          <a:prstGeom prst="rect">
            <a:avLst/>
          </a:prstGeom>
          <a:noFill/>
        </p:spPr>
        <p:txBody>
          <a:bodyPr wrap="square">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b="0" i="0">
                <a:solidFill>
                  <a:srgbClr val="000000"/>
                </a:solidFill>
                <a:effectLst/>
                <a:latin typeface="Calibri" panose="020F0502020204030204" pitchFamily="34" charset="0"/>
                <a:cs typeface="Calibri" panose="020F0502020204030204" pitchFamily="34" charset="0"/>
              </a:rPr>
              <a:t>Data are from CDC WONDER Online Database and are based on death certificate data compiled by the National Center for Health Statistics.</a:t>
            </a:r>
          </a:p>
          <a:p>
            <a:r>
              <a:rPr lang="en-US" sz="900" b="0" i="0">
                <a:solidFill>
                  <a:srgbClr val="000000"/>
                </a:solidFill>
                <a:effectLst/>
                <a:latin typeface="Calibri" panose="020F0502020204030204" pitchFamily="34" charset="0"/>
                <a:cs typeface="Calibri" panose="020F0502020204030204" pitchFamily="34" charset="0"/>
              </a:rPr>
              <a:t>Death rates are not shown when unreliable (rate is calculated with a numerator of 20 or less) or suppressed (the data meet the criteria for confidentiality constraints). </a:t>
            </a:r>
          </a:p>
          <a:p>
            <a:endParaRPr lang="en-US" sz="900">
              <a:solidFill>
                <a:srgbClr val="000000"/>
              </a:solidFill>
              <a:latin typeface="Calibri" panose="020F0502020204030204" pitchFamily="34" charset="0"/>
              <a:cs typeface="Calibri" panose="020F0502020204030204" pitchFamily="34" charset="0"/>
            </a:endParaRPr>
          </a:p>
        </p:txBody>
      </p:sp>
      <p:pic>
        <p:nvPicPr>
          <p:cNvPr id="18" name="Picture 17"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44271695-ABB9-DBEC-0977-5AD58962F7A1}"/>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65401329"/>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1D3441E60DF49B47C1E52F0D931E2" ma:contentTypeVersion="12" ma:contentTypeDescription="Create a new document." ma:contentTypeScope="" ma:versionID="97a707c35684e7a5fa161b56c000973a">
  <xsd:schema xmlns:xsd="http://www.w3.org/2001/XMLSchema" xmlns:xs="http://www.w3.org/2001/XMLSchema" xmlns:p="http://schemas.microsoft.com/office/2006/metadata/properties" xmlns:ns2="d924110e-d2d6-41d4-843d-5ba3e29fec8f" xmlns:ns3="95e68a9d-902c-4dc5-9777-e20e65690e40" targetNamespace="http://schemas.microsoft.com/office/2006/metadata/properties" ma:root="true" ma:fieldsID="59a4cd1f7191c62462be47b63d5863cb" ns2:_="" ns3:_="">
    <xsd:import namespace="d924110e-d2d6-41d4-843d-5ba3e29fec8f"/>
    <xsd:import namespace="95e68a9d-902c-4dc5-9777-e20e65690e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4110e-d2d6-41d4-843d-5ba3e29fe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e68a9d-902c-4dc5-9777-e20e65690e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24110e-d2d6-41d4-843d-5ba3e29fec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8B3237-4357-4C45-8D8B-BC0D5F4B3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4110e-d2d6-41d4-843d-5ba3e29fec8f"/>
    <ds:schemaRef ds:uri="95e68a9d-902c-4dc5-9777-e20e65690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0D6164-23F9-4155-8CC0-5338A402A10C}">
  <ds:schemaRefs>
    <ds:schemaRef ds:uri="http://schemas.microsoft.com/sharepoint/v3/contenttype/forms"/>
  </ds:schemaRefs>
</ds:datastoreItem>
</file>

<file path=customXml/itemProps3.xml><?xml version="1.0" encoding="utf-8"?>
<ds:datastoreItem xmlns:ds="http://schemas.openxmlformats.org/officeDocument/2006/customXml" ds:itemID="{74E8EA1E-E902-466A-8C82-C0E0E410AE5E}">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95e68a9d-902c-4dc5-9777-e20e65690e40"/>
    <ds:schemaRef ds:uri="d924110e-d2d6-41d4-843d-5ba3e29fec8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73</TotalTime>
  <Words>11872</Words>
  <Application>Microsoft Office PowerPoint</Application>
  <PresentationFormat>On-screen Show (16:9)</PresentationFormat>
  <Paragraphs>471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Segoe UI</vt:lpstr>
      <vt:lpstr>Myriad Web Pro</vt:lpstr>
      <vt:lpstr>Wingdings</vt:lpstr>
      <vt:lpstr>NCEH_ATSDR_combined</vt:lpstr>
      <vt:lpstr>PowerPoint Presentation</vt:lpstr>
      <vt:lpstr>Data Sources and Technical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 in annual rates of death among persons aged 25–44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causes of death among persons aged 25–44 years with diagnosed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Okello, Amanda (CDC/NCHHSTP/DHP)</cp:lastModifiedBy>
  <cp:revision>7</cp:revision>
  <dcterms:created xsi:type="dcterms:W3CDTF">2011-03-17T17:43:16Z</dcterms:created>
  <dcterms:modified xsi:type="dcterms:W3CDTF">2025-04-25T17:36:37Z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0x0101009D01D3441E60DF49B47C1E52F0D931E2</vt:lpwstr>
  </property>
  <property fmtid="{D5CDD505-2E9C-101B-9397-08002B2CF9AE}" pid="11" name="MediaServiceImageTags">
    <vt:lpwstr/>
  </property>
</Properties>
</file>